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300" r:id="rId4"/>
    <p:sldId id="297" r:id="rId5"/>
    <p:sldId id="301" r:id="rId6"/>
    <p:sldId id="302" r:id="rId7"/>
    <p:sldId id="298" r:id="rId8"/>
    <p:sldId id="286" r:id="rId9"/>
    <p:sldId id="288" r:id="rId10"/>
    <p:sldId id="292" r:id="rId11"/>
    <p:sldId id="303" r:id="rId12"/>
    <p:sldId id="296" r:id="rId13"/>
    <p:sldId id="290" r:id="rId14"/>
    <p:sldId id="295" r:id="rId15"/>
    <p:sldId id="294" r:id="rId16"/>
    <p:sldId id="304" r:id="rId17"/>
    <p:sldId id="293" r:id="rId18"/>
    <p:sldId id="291" r:id="rId19"/>
    <p:sldId id="25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Юрьевна Басистюк" initials="ОЮБ" lastIdx="1" clrIdx="0">
    <p:extLst>
      <p:ext uri="{19B8F6BF-5375-455C-9EA6-DF929625EA0E}">
        <p15:presenceInfo xmlns:p15="http://schemas.microsoft.com/office/powerpoint/2012/main" userId="S-1-5-21-3592142512-1594420800-170611470-2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80064" autoAdjust="0"/>
  </p:normalViewPr>
  <p:slideViewPr>
    <p:cSldViewPr snapToGrid="0">
      <p:cViewPr varScale="1">
        <p:scale>
          <a:sx n="113" d="100"/>
          <a:sy n="113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BBF98-639C-46CA-982D-8A0B32CC8467}" type="doc">
      <dgm:prSet loTypeId="urn:microsoft.com/office/officeart/2005/8/layout/vList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64C353C-36FC-4928-9CA7-3ED70C15D35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8E36E-273E-45DC-B0D0-B234BFA45510}" type="par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50E0-5019-46E3-82B4-8F5C662A4191}" type="sib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CD532-5391-42EB-B680-2656CDE9C748}">
      <dgm:prSet phldrT="[Текст]" custT="1"/>
      <dgm:spPr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557A8-77EC-4D95-A7CD-8985658FEF7A}" type="par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E2B88-0175-4B54-BBF5-2B63BFFFA1D0}" type="sib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9F059-8B35-46E1-816F-0F928C9DE4F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(форма 1-АП)  подается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течение двух рабочих дней, следующих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официальным днем объявления результатов ГИА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соответствующему учебному предмету.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несогласии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четырех рабочих дней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следующих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 днем ее поступления в апелляционную комиссию.</a:t>
          </a: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6ACDE-9E25-4154-B338-28B1EC69CB30}" type="parTrans" cxnId="{D5478022-A302-4457-81FF-8190AA2F45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3AD5E-6F85-42CF-A077-5B7C54C108C7}" type="sibTrans" cxnId="{D5478022-A302-4457-81FF-8190AA2F45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B0D98-A4F9-48F1-90A7-CE00EB9C23E1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02C91-A60B-4F13-936E-901681320758}" type="par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228D6-7B0F-4F01-B871-68190C30584F}" type="sib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B2A73-5450-46D3-90D1-36EDCBDF3165}">
      <dgm:prSet custT="1"/>
      <dgm:spPr/>
      <dgm:t>
        <a:bodyPr anchor="ctr"/>
        <a:lstStyle/>
        <a:p>
          <a:pPr marL="171450" indent="0" algn="l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(форма ППЭ-02) участник экзамена подает </a:t>
          </a:r>
          <a:r>
            <a:rPr lang="ru-RU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день проведения экзамена члену ГЭК, не покидая ППЭ. </a:t>
          </a:r>
          <a:r>
            <a:rPr lang="en-US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нарушении Порядка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двух рабочих дней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следующих за днем ее поступления в апелляционную комиссию.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Апелляционной комиссии о рассмотрении апелляции доводится до сведения апеллянта или его родителя (законного представителя) </a:t>
          </a:r>
          <a:r>
            <a: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трех рабочих дней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решения, посредством направления через образовательные организации уведомления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47EAD-684C-4DA9-A85E-BA5792304658}" type="par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EE96-F461-472F-83CA-49768B0E78FA}" type="sib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F110D-5B83-46DD-AB9D-59D836467187}" type="pres">
      <dgm:prSet presAssocID="{816BBF98-639C-46CA-982D-8A0B32CC84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AFEF6C-59C4-473B-B0DF-2E2D590096EF}" type="pres">
      <dgm:prSet presAssocID="{C64C353C-36FC-4928-9CA7-3ED70C15D35E}" presName="linNode" presStyleCnt="0"/>
      <dgm:spPr/>
    </dgm:pt>
    <dgm:pt modelId="{50D995AF-7DF3-4705-A6DA-B62B22D70EE9}" type="pres">
      <dgm:prSet presAssocID="{C64C353C-36FC-4928-9CA7-3ED70C15D35E}" presName="parentShp" presStyleLbl="node1" presStyleIdx="0" presStyleCnt="2" custScaleX="59500" custLinFactNeighborX="-135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64A1-EF2A-482F-8908-07305E48D866}" type="pres">
      <dgm:prSet presAssocID="{C64C353C-36FC-4928-9CA7-3ED70C15D35E}" presName="childShp" presStyleLbl="bgAccFollowNode1" presStyleIdx="0" presStyleCnt="2" custScaleX="12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07E5-8EA6-4A1A-99C1-FA49306ACA36}" type="pres">
      <dgm:prSet presAssocID="{A77A50E0-5019-46E3-82B4-8F5C662A4191}" presName="spacing" presStyleCnt="0"/>
      <dgm:spPr/>
    </dgm:pt>
    <dgm:pt modelId="{55092C33-7653-493B-88EA-5167C63AC648}" type="pres">
      <dgm:prSet presAssocID="{AC0CD532-5391-42EB-B680-2656CDE9C748}" presName="linNode" presStyleCnt="0"/>
      <dgm:spPr/>
    </dgm:pt>
    <dgm:pt modelId="{DE962469-06BA-4EDC-83FB-7FFE42680153}" type="pres">
      <dgm:prSet presAssocID="{AC0CD532-5391-42EB-B680-2656CDE9C748}" presName="parentShp" presStyleLbl="node1" presStyleIdx="1" presStyleCnt="2" custScaleX="58501" custLinFactNeighborX="-2499" custLinFactNeighborY="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CD69-F924-4CF5-A14D-A45FA1BC8BAC}" type="pres">
      <dgm:prSet presAssocID="{AC0CD532-5391-42EB-B680-2656CDE9C748}" presName="childShp" presStyleLbl="bgAccFollowNode1" presStyleIdx="1" presStyleCnt="2" custScaleX="12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DDDB-8206-42C9-B962-88A822D4834A}" type="presOf" srcId="{AC0CD532-5391-42EB-B680-2656CDE9C748}" destId="{DE962469-06BA-4EDC-83FB-7FFE42680153}" srcOrd="0" destOrd="0" presId="urn:microsoft.com/office/officeart/2005/8/layout/vList6"/>
    <dgm:cxn modelId="{45967E74-AD19-4004-A333-22A5159C9758}" type="presOf" srcId="{C64C353C-36FC-4928-9CA7-3ED70C15D35E}" destId="{50D995AF-7DF3-4705-A6DA-B62B22D70EE9}" srcOrd="0" destOrd="0" presId="urn:microsoft.com/office/officeart/2005/8/layout/vList6"/>
    <dgm:cxn modelId="{9B7D2A34-4309-4E07-A693-450667A5C6FB}" srcId="{AC0CD532-5391-42EB-B680-2656CDE9C748}" destId="{98EB0D98-A4F9-48F1-90A7-CE00EB9C23E1}" srcOrd="0" destOrd="0" parTransId="{47102C91-A60B-4F13-936E-901681320758}" sibTransId="{F6A228D6-7B0F-4F01-B871-68190C30584F}"/>
    <dgm:cxn modelId="{87A1C817-3469-444E-9193-0D77E9384D51}" type="presOf" srcId="{475B2A73-5450-46D3-90D1-36EDCBDF3165}" destId="{1B8964A1-EF2A-482F-8908-07305E48D866}" srcOrd="0" destOrd="0" presId="urn:microsoft.com/office/officeart/2005/8/layout/vList6"/>
    <dgm:cxn modelId="{D5478022-A302-4457-81FF-8190AA2F4519}" srcId="{AC0CD532-5391-42EB-B680-2656CDE9C748}" destId="{4A19F059-8B35-46E1-816F-0F928C9DE4FA}" srcOrd="1" destOrd="0" parTransId="{84E6ACDE-9E25-4154-B338-28B1EC69CB30}" sibTransId="{53D3AD5E-6F85-42CF-A077-5B7C54C108C7}"/>
    <dgm:cxn modelId="{429FD4F6-5833-4155-8A6F-1D99694E796B}" srcId="{816BBF98-639C-46CA-982D-8A0B32CC8467}" destId="{AC0CD532-5391-42EB-B680-2656CDE9C748}" srcOrd="1" destOrd="0" parTransId="{B69557A8-77EC-4D95-A7CD-8985658FEF7A}" sibTransId="{7A0E2B88-0175-4B54-BBF5-2B63BFFFA1D0}"/>
    <dgm:cxn modelId="{AEB1E397-8A0F-4EBF-8F97-0751E827A48A}" type="presOf" srcId="{816BBF98-639C-46CA-982D-8A0B32CC8467}" destId="{C85F110D-5B83-46DD-AB9D-59D836467187}" srcOrd="0" destOrd="0" presId="urn:microsoft.com/office/officeart/2005/8/layout/vList6"/>
    <dgm:cxn modelId="{D70CB2AB-DAE0-4A58-822B-1A29038ECDD5}" srcId="{816BBF98-639C-46CA-982D-8A0B32CC8467}" destId="{C64C353C-36FC-4928-9CA7-3ED70C15D35E}" srcOrd="0" destOrd="0" parTransId="{31D8E36E-273E-45DC-B0D0-B234BFA45510}" sibTransId="{A77A50E0-5019-46E3-82B4-8F5C662A4191}"/>
    <dgm:cxn modelId="{967E042C-5E55-433A-8C17-994222A11A48}" srcId="{C64C353C-36FC-4928-9CA7-3ED70C15D35E}" destId="{475B2A73-5450-46D3-90D1-36EDCBDF3165}" srcOrd="0" destOrd="0" parTransId="{47647EAD-684C-4DA9-A85E-BA5792304658}" sibTransId="{E235EE96-F461-472F-83CA-49768B0E78FA}"/>
    <dgm:cxn modelId="{AA7091EB-5B29-45DA-86C3-286F21F50856}" type="presOf" srcId="{4A19F059-8B35-46E1-816F-0F928C9DE4FA}" destId="{5257CD69-F924-4CF5-A14D-A45FA1BC8BAC}" srcOrd="0" destOrd="1" presId="urn:microsoft.com/office/officeart/2005/8/layout/vList6"/>
    <dgm:cxn modelId="{1B32ACE4-8C6D-4ABA-8B6C-F6D38A905054}" type="presOf" srcId="{98EB0D98-A4F9-48F1-90A7-CE00EB9C23E1}" destId="{5257CD69-F924-4CF5-A14D-A45FA1BC8BAC}" srcOrd="0" destOrd="0" presId="urn:microsoft.com/office/officeart/2005/8/layout/vList6"/>
    <dgm:cxn modelId="{D9687885-76B9-472E-BA96-EA51C1C89EEE}" type="presParOf" srcId="{C85F110D-5B83-46DD-AB9D-59D836467187}" destId="{A6AFEF6C-59C4-473B-B0DF-2E2D590096EF}" srcOrd="0" destOrd="0" presId="urn:microsoft.com/office/officeart/2005/8/layout/vList6"/>
    <dgm:cxn modelId="{32F8B23E-16D1-4445-9FFF-E27391B8E629}" type="presParOf" srcId="{A6AFEF6C-59C4-473B-B0DF-2E2D590096EF}" destId="{50D995AF-7DF3-4705-A6DA-B62B22D70EE9}" srcOrd="0" destOrd="0" presId="urn:microsoft.com/office/officeart/2005/8/layout/vList6"/>
    <dgm:cxn modelId="{0489794E-2126-48F2-A222-9EBBDAD8B70D}" type="presParOf" srcId="{A6AFEF6C-59C4-473B-B0DF-2E2D590096EF}" destId="{1B8964A1-EF2A-482F-8908-07305E48D866}" srcOrd="1" destOrd="0" presId="urn:microsoft.com/office/officeart/2005/8/layout/vList6"/>
    <dgm:cxn modelId="{D3A591D1-0BD1-4FE3-932D-70D4D716451B}" type="presParOf" srcId="{C85F110D-5B83-46DD-AB9D-59D836467187}" destId="{F56307E5-8EA6-4A1A-99C1-FA49306ACA36}" srcOrd="1" destOrd="0" presId="urn:microsoft.com/office/officeart/2005/8/layout/vList6"/>
    <dgm:cxn modelId="{2C2E695A-82F5-41D5-9BDD-586671FAB037}" type="presParOf" srcId="{C85F110D-5B83-46DD-AB9D-59D836467187}" destId="{55092C33-7653-493B-88EA-5167C63AC648}" srcOrd="2" destOrd="0" presId="urn:microsoft.com/office/officeart/2005/8/layout/vList6"/>
    <dgm:cxn modelId="{60EA67A4-6AAC-40C8-8553-8BD33E72613F}" type="presParOf" srcId="{55092C33-7653-493B-88EA-5167C63AC648}" destId="{DE962469-06BA-4EDC-83FB-7FFE42680153}" srcOrd="0" destOrd="0" presId="urn:microsoft.com/office/officeart/2005/8/layout/vList6"/>
    <dgm:cxn modelId="{0E1C477E-39A8-4979-AE5C-6F3EFDE9A6CD}" type="presParOf" srcId="{55092C33-7653-493B-88EA-5167C63AC648}" destId="{5257CD69-F924-4CF5-A14D-A45FA1BC8B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F5A04-425B-459C-8A4D-2DE5267952A9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DD80CA7-E4DD-4E35-AE0F-5FA42F75E80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и структуры заданий по учебным предметам, а также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вопросам, связанным с оцениванием результатов выполнения заданий контрольных измерительных материалов (далее – КИМ) с кратким ответом;</a:t>
          </a:r>
        </a:p>
      </dgm:t>
    </dgm:pt>
    <dgm:pt modelId="{1CF42936-FD4F-4DE3-8B65-DD6E231CC6B0}" type="parTrans" cxnId="{2397942C-BDCC-4D37-B234-0BB8B53B7F59}">
      <dgm:prSet/>
      <dgm:spPr/>
      <dgm:t>
        <a:bodyPr/>
        <a:lstStyle/>
        <a:p>
          <a:endParaRPr lang="ru-RU"/>
        </a:p>
      </dgm:t>
    </dgm:pt>
    <dgm:pt modelId="{F8D07228-F7E2-49E6-8B3D-D82AA346D448}" type="sibTrans" cxnId="{2397942C-BDCC-4D37-B234-0BB8B53B7F59}">
      <dgm:prSet/>
      <dgm:spPr/>
      <dgm:t>
        <a:bodyPr/>
        <a:lstStyle/>
        <a:p>
          <a:endParaRPr lang="ru-RU"/>
        </a:p>
      </dgm:t>
    </dgm:pt>
    <dgm:pt modelId="{11104813-A9CA-47E1-BEE9-80D6AE8DCF8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участником экзамена требований Порядка проведения ГИА-9, нарушения участником экзамена требований Порядка  проведения ГИА-11;</a:t>
          </a:r>
        </a:p>
      </dgm:t>
    </dgm:pt>
    <dgm:pt modelId="{4D3928A3-22BB-4102-91FC-8042E3490572}" type="parTrans" cxnId="{ED2D85FF-72EB-4C4A-86FC-0A93E66C3DD2}">
      <dgm:prSet/>
      <dgm:spPr/>
      <dgm:t>
        <a:bodyPr/>
        <a:lstStyle/>
        <a:p>
          <a:endParaRPr lang="ru-RU"/>
        </a:p>
      </dgm:t>
    </dgm:pt>
    <dgm:pt modelId="{251905FF-5CFC-4F31-B1EC-69110E12C0BD}" type="sibTrans" cxnId="{ED2D85FF-72EB-4C4A-86FC-0A93E66C3DD2}">
      <dgm:prSet/>
      <dgm:spPr/>
      <dgm:t>
        <a:bodyPr/>
        <a:lstStyle/>
        <a:p>
          <a:endParaRPr lang="ru-RU"/>
        </a:p>
      </dgm:t>
    </dgm:pt>
    <dgm:pt modelId="{1C3C90A2-B3D9-46D1-9DFB-345065EDF5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неправильного заполнения бланков и дополнительных бланков ответов участников экзаменов;</a:t>
          </a:r>
        </a:p>
      </dgm:t>
    </dgm:pt>
    <dgm:pt modelId="{9A3EDAAF-8557-413B-8387-2DBE1EDC8F4E}" type="parTrans" cxnId="{ACB7BBDA-92FB-4378-B5B8-86D03100E3A3}">
      <dgm:prSet/>
      <dgm:spPr/>
      <dgm:t>
        <a:bodyPr/>
        <a:lstStyle/>
        <a:p>
          <a:endParaRPr lang="ru-RU"/>
        </a:p>
      </dgm:t>
    </dgm:pt>
    <dgm:pt modelId="{FB73ED4D-D561-4C99-A8A1-698987339C2C}" type="sibTrans" cxnId="{ACB7BBDA-92FB-4378-B5B8-86D03100E3A3}">
      <dgm:prSet/>
      <dgm:spPr/>
      <dgm:t>
        <a:bodyPr/>
        <a:lstStyle/>
        <a:p>
          <a:endParaRPr lang="ru-RU"/>
        </a:p>
      </dgm:t>
    </dgm:pt>
    <dgm:pt modelId="{190F4E90-884C-4EF4-8561-12AB6C60960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записи в черновиках и на КИМ в качестве материалов апелляции о несогласии с выставленными баллами. </a:t>
          </a:r>
        </a:p>
      </dgm:t>
    </dgm:pt>
    <dgm:pt modelId="{0E0539B2-B355-4107-A69A-E46BADDD07B8}" type="parTrans" cxnId="{0C740F5C-C75D-40AF-811C-6FB9783EBA96}">
      <dgm:prSet/>
      <dgm:spPr/>
      <dgm:t>
        <a:bodyPr/>
        <a:lstStyle/>
        <a:p>
          <a:endParaRPr lang="ru-RU"/>
        </a:p>
      </dgm:t>
    </dgm:pt>
    <dgm:pt modelId="{268907C5-C81C-4BC7-B203-5EDC8C351496}" type="sibTrans" cxnId="{0C740F5C-C75D-40AF-811C-6FB9783EBA96}">
      <dgm:prSet/>
      <dgm:spPr/>
      <dgm:t>
        <a:bodyPr/>
        <a:lstStyle/>
        <a:p>
          <a:endParaRPr lang="ru-RU"/>
        </a:p>
      </dgm:t>
    </dgm:pt>
    <dgm:pt modelId="{0DA3C007-C81B-40A5-AE2F-EF30B7AEC3A9}" type="pres">
      <dgm:prSet presAssocID="{766F5A04-425B-459C-8A4D-2DE5267952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C194B2-E4EB-4D73-9E03-B92A417A34FD}" type="pres">
      <dgm:prSet presAssocID="{766F5A04-425B-459C-8A4D-2DE5267952A9}" presName="Name1" presStyleCnt="0"/>
      <dgm:spPr/>
    </dgm:pt>
    <dgm:pt modelId="{EB0C5D20-CC6F-4888-A68A-34C80D0179FF}" type="pres">
      <dgm:prSet presAssocID="{766F5A04-425B-459C-8A4D-2DE5267952A9}" presName="cycle" presStyleCnt="0"/>
      <dgm:spPr/>
    </dgm:pt>
    <dgm:pt modelId="{3BFDCB8D-7863-4A0B-BEAC-1BD86B437914}" type="pres">
      <dgm:prSet presAssocID="{766F5A04-425B-459C-8A4D-2DE5267952A9}" presName="srcNode" presStyleLbl="node1" presStyleIdx="0" presStyleCnt="4"/>
      <dgm:spPr/>
    </dgm:pt>
    <dgm:pt modelId="{C1E990E8-074D-4B77-8A9B-4F2A635F6A62}" type="pres">
      <dgm:prSet presAssocID="{766F5A04-425B-459C-8A4D-2DE5267952A9}" presName="conn" presStyleLbl="parChTrans1D2" presStyleIdx="0" presStyleCnt="1"/>
      <dgm:spPr/>
      <dgm:t>
        <a:bodyPr/>
        <a:lstStyle/>
        <a:p>
          <a:endParaRPr lang="ru-RU"/>
        </a:p>
      </dgm:t>
    </dgm:pt>
    <dgm:pt modelId="{A9045D78-D276-4EC9-92C7-061BF3ECBDAA}" type="pres">
      <dgm:prSet presAssocID="{766F5A04-425B-459C-8A4D-2DE5267952A9}" presName="extraNode" presStyleLbl="node1" presStyleIdx="0" presStyleCnt="4"/>
      <dgm:spPr/>
    </dgm:pt>
    <dgm:pt modelId="{2910245C-9164-411F-B172-E8AF0F481773}" type="pres">
      <dgm:prSet presAssocID="{766F5A04-425B-459C-8A4D-2DE5267952A9}" presName="dstNode" presStyleLbl="node1" presStyleIdx="0" presStyleCnt="4"/>
      <dgm:spPr/>
    </dgm:pt>
    <dgm:pt modelId="{BC9CEBE6-6F80-408E-9FF9-FEBD1C9BB451}" type="pres">
      <dgm:prSet presAssocID="{EDD80CA7-E4DD-4E35-AE0F-5FA42F75E80B}" presName="text_1" presStyleLbl="node1" presStyleIdx="0" presStyleCnt="4" custScaleY="130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EB1E0-5DEC-42B5-AA8E-AA1FA24677AC}" type="pres">
      <dgm:prSet presAssocID="{EDD80CA7-E4DD-4E35-AE0F-5FA42F75E80B}" presName="accent_1" presStyleCnt="0"/>
      <dgm:spPr/>
    </dgm:pt>
    <dgm:pt modelId="{7DD6A4D1-BB73-4FD9-9345-9102D3E57865}" type="pres">
      <dgm:prSet presAssocID="{EDD80CA7-E4DD-4E35-AE0F-5FA42F75E80B}" presName="accentRepeatNode" presStyleLbl="solidFgAcc1" presStyleIdx="0" presStyleCnt="4"/>
      <dgm:spPr/>
    </dgm:pt>
    <dgm:pt modelId="{C0BA8654-95D4-4E0B-9196-16549AB49C6A}" type="pres">
      <dgm:prSet presAssocID="{11104813-A9CA-47E1-BEE9-80D6AE8DCF8C}" presName="text_2" presStyleLbl="node1" presStyleIdx="1" presStyleCnt="4" custScaleY="12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31114-6F2D-4A25-B4C6-18017D7D5CC5}" type="pres">
      <dgm:prSet presAssocID="{11104813-A9CA-47E1-BEE9-80D6AE8DCF8C}" presName="accent_2" presStyleCnt="0"/>
      <dgm:spPr/>
    </dgm:pt>
    <dgm:pt modelId="{A48D0304-5C3E-499D-928E-14F91EBC4469}" type="pres">
      <dgm:prSet presAssocID="{11104813-A9CA-47E1-BEE9-80D6AE8DCF8C}" presName="accentRepeatNode" presStyleLbl="solidFgAcc1" presStyleIdx="1" presStyleCnt="4"/>
      <dgm:spPr/>
    </dgm:pt>
    <dgm:pt modelId="{AFE8E36B-77D2-44DF-86C2-670E54E0EECF}" type="pres">
      <dgm:prSet presAssocID="{1C3C90A2-B3D9-46D1-9DFB-345065EDF5B1}" presName="text_3" presStyleLbl="node1" presStyleIdx="2" presStyleCnt="4" custScaleY="12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31198-DAAE-4E7A-8CCD-6C23BEB3F601}" type="pres">
      <dgm:prSet presAssocID="{1C3C90A2-B3D9-46D1-9DFB-345065EDF5B1}" presName="accent_3" presStyleCnt="0"/>
      <dgm:spPr/>
    </dgm:pt>
    <dgm:pt modelId="{2232FC0A-DBA9-45B6-BECA-8E787B47CCA7}" type="pres">
      <dgm:prSet presAssocID="{1C3C90A2-B3D9-46D1-9DFB-345065EDF5B1}" presName="accentRepeatNode" presStyleLbl="solidFgAcc1" presStyleIdx="2" presStyleCnt="4"/>
      <dgm:spPr/>
    </dgm:pt>
    <dgm:pt modelId="{ADE1189E-EE22-4E0E-AB84-068DB38D747A}" type="pres">
      <dgm:prSet presAssocID="{190F4E90-884C-4EF4-8561-12AB6C609603}" presName="text_4" presStyleLbl="node1" presStyleIdx="3" presStyleCnt="4" custScaleY="13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93F3-E718-4B12-A0FA-E0FBC78E1005}" type="pres">
      <dgm:prSet presAssocID="{190F4E90-884C-4EF4-8561-12AB6C609603}" presName="accent_4" presStyleCnt="0"/>
      <dgm:spPr/>
    </dgm:pt>
    <dgm:pt modelId="{84B77D6E-346C-4A7F-9C92-4DE5873AFE7E}" type="pres">
      <dgm:prSet presAssocID="{190F4E90-884C-4EF4-8561-12AB6C609603}" presName="accentRepeatNode" presStyleLbl="solidFgAcc1" presStyleIdx="3" presStyleCnt="4"/>
      <dgm:spPr/>
    </dgm:pt>
  </dgm:ptLst>
  <dgm:cxnLst>
    <dgm:cxn modelId="{0C740F5C-C75D-40AF-811C-6FB9783EBA96}" srcId="{766F5A04-425B-459C-8A4D-2DE5267952A9}" destId="{190F4E90-884C-4EF4-8561-12AB6C609603}" srcOrd="3" destOrd="0" parTransId="{0E0539B2-B355-4107-A69A-E46BADDD07B8}" sibTransId="{268907C5-C81C-4BC7-B203-5EDC8C351496}"/>
    <dgm:cxn modelId="{E630E686-01B8-4D35-8127-73827274F247}" type="presOf" srcId="{766F5A04-425B-459C-8A4D-2DE5267952A9}" destId="{0DA3C007-C81B-40A5-AE2F-EF30B7AEC3A9}" srcOrd="0" destOrd="0" presId="urn:microsoft.com/office/officeart/2008/layout/VerticalCurvedList"/>
    <dgm:cxn modelId="{3614A839-D79A-4F4D-8175-3231793CB405}" type="presOf" srcId="{1C3C90A2-B3D9-46D1-9DFB-345065EDF5B1}" destId="{AFE8E36B-77D2-44DF-86C2-670E54E0EECF}" srcOrd="0" destOrd="0" presId="urn:microsoft.com/office/officeart/2008/layout/VerticalCurvedList"/>
    <dgm:cxn modelId="{ACB7BBDA-92FB-4378-B5B8-86D03100E3A3}" srcId="{766F5A04-425B-459C-8A4D-2DE5267952A9}" destId="{1C3C90A2-B3D9-46D1-9DFB-345065EDF5B1}" srcOrd="2" destOrd="0" parTransId="{9A3EDAAF-8557-413B-8387-2DBE1EDC8F4E}" sibTransId="{FB73ED4D-D561-4C99-A8A1-698987339C2C}"/>
    <dgm:cxn modelId="{6D8D8B37-41AC-4DA7-9DDD-EA7F7EB643F7}" type="presOf" srcId="{EDD80CA7-E4DD-4E35-AE0F-5FA42F75E80B}" destId="{BC9CEBE6-6F80-408E-9FF9-FEBD1C9BB451}" srcOrd="0" destOrd="0" presId="urn:microsoft.com/office/officeart/2008/layout/VerticalCurvedList"/>
    <dgm:cxn modelId="{2397942C-BDCC-4D37-B234-0BB8B53B7F59}" srcId="{766F5A04-425B-459C-8A4D-2DE5267952A9}" destId="{EDD80CA7-E4DD-4E35-AE0F-5FA42F75E80B}" srcOrd="0" destOrd="0" parTransId="{1CF42936-FD4F-4DE3-8B65-DD6E231CC6B0}" sibTransId="{F8D07228-F7E2-49E6-8B3D-D82AA346D448}"/>
    <dgm:cxn modelId="{ED2D85FF-72EB-4C4A-86FC-0A93E66C3DD2}" srcId="{766F5A04-425B-459C-8A4D-2DE5267952A9}" destId="{11104813-A9CA-47E1-BEE9-80D6AE8DCF8C}" srcOrd="1" destOrd="0" parTransId="{4D3928A3-22BB-4102-91FC-8042E3490572}" sibTransId="{251905FF-5CFC-4F31-B1EC-69110E12C0BD}"/>
    <dgm:cxn modelId="{C86A53DA-770D-406C-9333-23E949078F5C}" type="presOf" srcId="{190F4E90-884C-4EF4-8561-12AB6C609603}" destId="{ADE1189E-EE22-4E0E-AB84-068DB38D747A}" srcOrd="0" destOrd="0" presId="urn:microsoft.com/office/officeart/2008/layout/VerticalCurvedList"/>
    <dgm:cxn modelId="{CD838455-0ECC-4B26-9E97-9DD53044D1AB}" type="presOf" srcId="{F8D07228-F7E2-49E6-8B3D-D82AA346D448}" destId="{C1E990E8-074D-4B77-8A9B-4F2A635F6A62}" srcOrd="0" destOrd="0" presId="urn:microsoft.com/office/officeart/2008/layout/VerticalCurvedList"/>
    <dgm:cxn modelId="{A8EC0137-4810-485E-AC7D-4B9886D33358}" type="presOf" srcId="{11104813-A9CA-47E1-BEE9-80D6AE8DCF8C}" destId="{C0BA8654-95D4-4E0B-9196-16549AB49C6A}" srcOrd="0" destOrd="0" presId="urn:microsoft.com/office/officeart/2008/layout/VerticalCurvedList"/>
    <dgm:cxn modelId="{A395413C-8A3E-47B3-BD5D-BDE531A3F61C}" type="presParOf" srcId="{0DA3C007-C81B-40A5-AE2F-EF30B7AEC3A9}" destId="{CDC194B2-E4EB-4D73-9E03-B92A417A34FD}" srcOrd="0" destOrd="0" presId="urn:microsoft.com/office/officeart/2008/layout/VerticalCurvedList"/>
    <dgm:cxn modelId="{D7C70A18-865B-4BEC-8C94-0A7D24798BC5}" type="presParOf" srcId="{CDC194B2-E4EB-4D73-9E03-B92A417A34FD}" destId="{EB0C5D20-CC6F-4888-A68A-34C80D0179FF}" srcOrd="0" destOrd="0" presId="urn:microsoft.com/office/officeart/2008/layout/VerticalCurvedList"/>
    <dgm:cxn modelId="{2BC638B4-B6D6-44C2-8FA3-F64D582B0BAF}" type="presParOf" srcId="{EB0C5D20-CC6F-4888-A68A-34C80D0179FF}" destId="{3BFDCB8D-7863-4A0B-BEAC-1BD86B437914}" srcOrd="0" destOrd="0" presId="urn:microsoft.com/office/officeart/2008/layout/VerticalCurvedList"/>
    <dgm:cxn modelId="{A97884C6-3EBB-44BB-BA3F-E34147090685}" type="presParOf" srcId="{EB0C5D20-CC6F-4888-A68A-34C80D0179FF}" destId="{C1E990E8-074D-4B77-8A9B-4F2A635F6A62}" srcOrd="1" destOrd="0" presId="urn:microsoft.com/office/officeart/2008/layout/VerticalCurvedList"/>
    <dgm:cxn modelId="{2BBBD841-B845-4296-A244-458015C039B7}" type="presParOf" srcId="{EB0C5D20-CC6F-4888-A68A-34C80D0179FF}" destId="{A9045D78-D276-4EC9-92C7-061BF3ECBDAA}" srcOrd="2" destOrd="0" presId="urn:microsoft.com/office/officeart/2008/layout/VerticalCurvedList"/>
    <dgm:cxn modelId="{3FECCAD9-4319-4D6D-8485-94F02299D831}" type="presParOf" srcId="{EB0C5D20-CC6F-4888-A68A-34C80D0179FF}" destId="{2910245C-9164-411F-B172-E8AF0F481773}" srcOrd="3" destOrd="0" presId="urn:microsoft.com/office/officeart/2008/layout/VerticalCurvedList"/>
    <dgm:cxn modelId="{D8F7F3B2-01F7-4FB0-B6A1-F5EBC35C6F08}" type="presParOf" srcId="{CDC194B2-E4EB-4D73-9E03-B92A417A34FD}" destId="{BC9CEBE6-6F80-408E-9FF9-FEBD1C9BB451}" srcOrd="1" destOrd="0" presId="urn:microsoft.com/office/officeart/2008/layout/VerticalCurvedList"/>
    <dgm:cxn modelId="{364E2EE6-E2DA-411F-95A6-B59B601FA552}" type="presParOf" srcId="{CDC194B2-E4EB-4D73-9E03-B92A417A34FD}" destId="{161EB1E0-5DEC-42B5-AA8E-AA1FA24677AC}" srcOrd="2" destOrd="0" presId="urn:microsoft.com/office/officeart/2008/layout/VerticalCurvedList"/>
    <dgm:cxn modelId="{0A6E85E1-4538-4A0C-9BAE-CB427ADC1363}" type="presParOf" srcId="{161EB1E0-5DEC-42B5-AA8E-AA1FA24677AC}" destId="{7DD6A4D1-BB73-4FD9-9345-9102D3E57865}" srcOrd="0" destOrd="0" presId="urn:microsoft.com/office/officeart/2008/layout/VerticalCurvedList"/>
    <dgm:cxn modelId="{735F7528-E645-40D0-8302-E4066BC2E763}" type="presParOf" srcId="{CDC194B2-E4EB-4D73-9E03-B92A417A34FD}" destId="{C0BA8654-95D4-4E0B-9196-16549AB49C6A}" srcOrd="3" destOrd="0" presId="urn:microsoft.com/office/officeart/2008/layout/VerticalCurvedList"/>
    <dgm:cxn modelId="{6A3D108A-5F0F-4D14-A2EC-060DEE749826}" type="presParOf" srcId="{CDC194B2-E4EB-4D73-9E03-B92A417A34FD}" destId="{C9231114-6F2D-4A25-B4C6-18017D7D5CC5}" srcOrd="4" destOrd="0" presId="urn:microsoft.com/office/officeart/2008/layout/VerticalCurvedList"/>
    <dgm:cxn modelId="{76EFA125-6B1C-468C-9EDE-7203D2E0B708}" type="presParOf" srcId="{C9231114-6F2D-4A25-B4C6-18017D7D5CC5}" destId="{A48D0304-5C3E-499D-928E-14F91EBC4469}" srcOrd="0" destOrd="0" presId="urn:microsoft.com/office/officeart/2008/layout/VerticalCurvedList"/>
    <dgm:cxn modelId="{6C5AEE30-21E9-4369-BA74-AD52E28BD9D0}" type="presParOf" srcId="{CDC194B2-E4EB-4D73-9E03-B92A417A34FD}" destId="{AFE8E36B-77D2-44DF-86C2-670E54E0EECF}" srcOrd="5" destOrd="0" presId="urn:microsoft.com/office/officeart/2008/layout/VerticalCurvedList"/>
    <dgm:cxn modelId="{2C4F59CB-FE1D-45DD-9A00-E19CE9199A2B}" type="presParOf" srcId="{CDC194B2-E4EB-4D73-9E03-B92A417A34FD}" destId="{A7A31198-DAAE-4E7A-8CCD-6C23BEB3F601}" srcOrd="6" destOrd="0" presId="urn:microsoft.com/office/officeart/2008/layout/VerticalCurvedList"/>
    <dgm:cxn modelId="{5CBCB020-6BB7-4844-8819-03BBD8898CE1}" type="presParOf" srcId="{A7A31198-DAAE-4E7A-8CCD-6C23BEB3F601}" destId="{2232FC0A-DBA9-45B6-BECA-8E787B47CCA7}" srcOrd="0" destOrd="0" presId="urn:microsoft.com/office/officeart/2008/layout/VerticalCurvedList"/>
    <dgm:cxn modelId="{66D3857D-5710-489A-8DFD-963889BE2276}" type="presParOf" srcId="{CDC194B2-E4EB-4D73-9E03-B92A417A34FD}" destId="{ADE1189E-EE22-4E0E-AB84-068DB38D747A}" srcOrd="7" destOrd="0" presId="urn:microsoft.com/office/officeart/2008/layout/VerticalCurvedList"/>
    <dgm:cxn modelId="{CFC74353-494A-4361-9840-886A1FAC0169}" type="presParOf" srcId="{CDC194B2-E4EB-4D73-9E03-B92A417A34FD}" destId="{2A9193F3-E718-4B12-A0FA-E0FBC78E1005}" srcOrd="8" destOrd="0" presId="urn:microsoft.com/office/officeart/2008/layout/VerticalCurvedList"/>
    <dgm:cxn modelId="{B3911391-3952-4E56-A8F9-A5FCEB096BDF}" type="presParOf" srcId="{2A9193F3-E718-4B12-A0FA-E0FBC78E1005}" destId="{84B77D6E-346C-4A7F-9C92-4DE5873AFE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6924-5A07-474E-92E7-BD8AFE90105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2296CC4-0889-47F0-883A-3934906AE480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</a:t>
          </a: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предъявляются</a:t>
          </a:r>
          <a:r>
            <a:rPr lang="en-US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изображения</a:t>
          </a: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бланков, файлы, содержащие ответы апеллянта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задания КИМ, в том числе файлы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цифровой аудиозаписью устных ответов апеллянта, копии протоколов проверки экзаменационных работ РПК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соответствующим учебным предметам, КИМ, выполнявшийся апеллянтом</a:t>
          </a:r>
          <a:r>
            <a:rPr lang="ru-RU" sz="16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76BF2-D2EB-4549-A7EF-39060E1CC003}" type="parTrans" cxnId="{D0B11D5A-D173-45D6-BB52-D0B71B5977C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916CD-9970-450A-B153-D30F0243201B}" type="sibTrans" cxnId="{D0B11D5A-D173-45D6-BB52-D0B71B5977CD}">
      <dgm:prSet custT="1"/>
      <dgm:spPr>
        <a:solidFill>
          <a:srgbClr val="92D050"/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50E8-ED88-40FB-A17E-17FBB80C8A2C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заключение привлеченного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рассмотрению апелляции эксперта РПК.</a:t>
          </a:r>
        </a:p>
      </dgm:t>
    </dgm:pt>
    <dgm:pt modelId="{5B000AA2-C0AE-4191-912F-4FB808CAA6B0}" type="parTrans" cxnId="{647E0532-6043-4635-BD7D-FB3A5F79C8D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7181-D9EF-48E6-8885-AD2C9C5DF309}" type="sibTrans" cxnId="{647E0532-6043-4635-BD7D-FB3A5F79C8D1}">
      <dgm:prSet custT="1"/>
      <dgm:spPr>
        <a:solidFill>
          <a:srgbClr val="92D05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B91698-3FD6-4E5A-8B9B-1B24B2028E20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Рассматривается вопрос об увеличении рекомендуемой продолжительности рассмотрения апелляции, включая разъяснения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оцениванию развернутых ответов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ответов).</a:t>
          </a:r>
        </a:p>
      </dgm:t>
    </dgm:pt>
    <dgm:pt modelId="{D5F0E68E-B085-4874-AECA-CBBC1562F8A0}" type="parTrans" cxnId="{A254FB25-9E3D-4A1F-A016-166188A817B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7C2AF-3765-49CE-BED1-AC88F05724D5}" type="sibTrans" cxnId="{A254FB25-9E3D-4A1F-A016-166188A817BD}">
      <dgm:prSet custT="1"/>
      <dgm:spPr>
        <a:solidFill>
          <a:srgbClr val="92D05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2EB63E-FFE7-4414-94A5-D0C8360E5B11}">
      <dgm:prSet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Принимается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апелляций решение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апелляции. </a:t>
          </a:r>
        </a:p>
      </dgm:t>
    </dgm:pt>
    <dgm:pt modelId="{FEA3D6C5-5464-4043-BFD0-C756B3E74AFC}" type="parTrans" cxnId="{A690467F-23D4-4BF8-94B2-A2CB45CA45E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65018-9E8E-4EF9-83EF-A06EE7FF2DB9}" type="sibTrans" cxnId="{A690467F-23D4-4BF8-94B2-A2CB45CA45E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43E41-14AF-4A04-8AC1-FAC5A5BBC9D8}" type="pres">
      <dgm:prSet presAssocID="{D20B6924-5A07-474E-92E7-BD8AFE90105D}" presName="Name0" presStyleCnt="0">
        <dgm:presLayoutVars>
          <dgm:dir/>
          <dgm:resizeHandles val="exact"/>
        </dgm:presLayoutVars>
      </dgm:prSet>
      <dgm:spPr/>
    </dgm:pt>
    <dgm:pt modelId="{9BC0C157-7337-4E60-8F45-4D5BF242EF47}" type="pres">
      <dgm:prSet presAssocID="{12296CC4-0889-47F0-883A-3934906AE480}" presName="node" presStyleLbl="node1" presStyleIdx="0" presStyleCnt="4">
        <dgm:presLayoutVars>
          <dgm:bulletEnabled val="1"/>
        </dgm:presLayoutVars>
      </dgm:prSet>
      <dgm:spPr>
        <a:xfrm>
          <a:off x="5304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8987CD4-0D56-4A37-8B5F-15CB102B5015}" type="pres">
      <dgm:prSet presAssocID="{F4E916CD-9970-450A-B153-D30F0243201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E16F83-595E-49C6-A48A-64AAD9ADF329}" type="pres">
      <dgm:prSet presAssocID="{F4E916CD-9970-450A-B153-D30F0243201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B00C3CC-EC56-43E2-B25F-D64C4476ACD7}" type="pres">
      <dgm:prSet presAssocID="{8B1D50E8-ED88-40FB-A17E-17FBB80C8A2C}" presName="node" presStyleLbl="node1" presStyleIdx="1" presStyleCnt="4">
        <dgm:presLayoutVars>
          <dgm:bulletEnabled val="1"/>
        </dgm:presLayoutVars>
      </dgm:prSet>
      <dgm:spPr>
        <a:xfrm>
          <a:off x="3252085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9A5BD8C-A8AD-4FAE-898C-D6D0CB7111F5}" type="pres">
      <dgm:prSet presAssocID="{E11B7181-D9EF-48E6-8885-AD2C9C5DF309}" presName="sibTrans" presStyleLbl="sibTrans2D1" presStyleIdx="1" presStyleCnt="3"/>
      <dgm:spPr>
        <a:xfrm>
          <a:off x="5803127" y="3167565"/>
          <a:ext cx="491655" cy="575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45D2D1F-AF5B-449A-8AA7-05E16E9D047E}" type="pres">
      <dgm:prSet presAssocID="{E11B7181-D9EF-48E6-8885-AD2C9C5DF3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7714836-A150-4845-AA34-5F5824C2B649}" type="pres">
      <dgm:prSet presAssocID="{A2B91698-3FD6-4E5A-8B9B-1B24B2028E20}" presName="node" presStyleLbl="node1" presStyleIdx="2" presStyleCnt="4">
        <dgm:presLayoutVars>
          <dgm:bulletEnabled val="1"/>
        </dgm:presLayoutVars>
      </dgm:prSet>
      <dgm:spPr>
        <a:xfrm>
          <a:off x="6498865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D574369-C228-41FD-990F-9974201B780E}" type="pres">
      <dgm:prSet presAssocID="{D6B7C2AF-3765-49CE-BED1-AC88F05724D5}" presName="sibTrans" presStyleLbl="sibTrans2D1" presStyleIdx="2" presStyleCnt="3"/>
      <dgm:spPr>
        <a:xfrm>
          <a:off x="9049907" y="3167565"/>
          <a:ext cx="491655" cy="575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5200F8A-EA9A-4628-AC8D-5362947F96CE}" type="pres">
      <dgm:prSet presAssocID="{D6B7C2AF-3765-49CE-BED1-AC88F05724D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6C9BA37-306D-49D1-8730-8A9F89FDFF97}" type="pres">
      <dgm:prSet presAssocID="{4F2EB63E-FFE7-4414-94A5-D0C8360E5B11}" presName="node" presStyleLbl="node1" presStyleIdx="3" presStyleCnt="4">
        <dgm:presLayoutVars>
          <dgm:bulletEnabled val="1"/>
        </dgm:presLayoutVars>
      </dgm:prSet>
      <dgm:spPr>
        <a:xfrm>
          <a:off x="9745646" y="460223"/>
          <a:ext cx="2319129" cy="295688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793C10E-7D47-4D79-AD33-BD9487E04911}" type="presOf" srcId="{D6B7C2AF-3765-49CE-BED1-AC88F05724D5}" destId="{E5200F8A-EA9A-4628-AC8D-5362947F96CE}" srcOrd="1" destOrd="0" presId="urn:microsoft.com/office/officeart/2005/8/layout/process1"/>
    <dgm:cxn modelId="{647E0532-6043-4635-BD7D-FB3A5F79C8D1}" srcId="{D20B6924-5A07-474E-92E7-BD8AFE90105D}" destId="{8B1D50E8-ED88-40FB-A17E-17FBB80C8A2C}" srcOrd="1" destOrd="0" parTransId="{5B000AA2-C0AE-4191-912F-4FB808CAA6B0}" sibTransId="{E11B7181-D9EF-48E6-8885-AD2C9C5DF309}"/>
    <dgm:cxn modelId="{65E3C3D1-157F-4CD8-B63E-22DB1473551B}" type="presOf" srcId="{F4E916CD-9970-450A-B153-D30F0243201B}" destId="{18987CD4-0D56-4A37-8B5F-15CB102B5015}" srcOrd="0" destOrd="0" presId="urn:microsoft.com/office/officeart/2005/8/layout/process1"/>
    <dgm:cxn modelId="{A690467F-23D4-4BF8-94B2-A2CB45CA45EF}" srcId="{D20B6924-5A07-474E-92E7-BD8AFE90105D}" destId="{4F2EB63E-FFE7-4414-94A5-D0C8360E5B11}" srcOrd="3" destOrd="0" parTransId="{FEA3D6C5-5464-4043-BFD0-C756B3E74AFC}" sibTransId="{71F65018-9E8E-4EF9-83EF-A06EE7FF2DB9}"/>
    <dgm:cxn modelId="{0D2830BA-9949-4948-B80D-BAE67936D0AB}" type="presOf" srcId="{D20B6924-5A07-474E-92E7-BD8AFE90105D}" destId="{25D43E41-14AF-4A04-8AC1-FAC5A5BBC9D8}" srcOrd="0" destOrd="0" presId="urn:microsoft.com/office/officeart/2005/8/layout/process1"/>
    <dgm:cxn modelId="{3E32FC04-3837-415F-A51F-E7EBB3BE2603}" type="presOf" srcId="{E11B7181-D9EF-48E6-8885-AD2C9C5DF309}" destId="{945D2D1F-AF5B-449A-8AA7-05E16E9D047E}" srcOrd="1" destOrd="0" presId="urn:microsoft.com/office/officeart/2005/8/layout/process1"/>
    <dgm:cxn modelId="{D0B11D5A-D173-45D6-BB52-D0B71B5977CD}" srcId="{D20B6924-5A07-474E-92E7-BD8AFE90105D}" destId="{12296CC4-0889-47F0-883A-3934906AE480}" srcOrd="0" destOrd="0" parTransId="{CC576BF2-D2EB-4549-A7EF-39060E1CC003}" sibTransId="{F4E916CD-9970-450A-B153-D30F0243201B}"/>
    <dgm:cxn modelId="{7DD08214-BF05-40D9-B6A0-09DAA42FD0E8}" type="presOf" srcId="{E11B7181-D9EF-48E6-8885-AD2C9C5DF309}" destId="{69A5BD8C-A8AD-4FAE-898C-D6D0CB7111F5}" srcOrd="0" destOrd="0" presId="urn:microsoft.com/office/officeart/2005/8/layout/process1"/>
    <dgm:cxn modelId="{09ADC308-A90E-4754-8425-73302029D2B8}" type="presOf" srcId="{D6B7C2AF-3765-49CE-BED1-AC88F05724D5}" destId="{4D574369-C228-41FD-990F-9974201B780E}" srcOrd="0" destOrd="0" presId="urn:microsoft.com/office/officeart/2005/8/layout/process1"/>
    <dgm:cxn modelId="{172C126F-5010-4762-BC65-72D9A6662F89}" type="presOf" srcId="{4F2EB63E-FFE7-4414-94A5-D0C8360E5B11}" destId="{A6C9BA37-306D-49D1-8730-8A9F89FDFF97}" srcOrd="0" destOrd="0" presId="urn:microsoft.com/office/officeart/2005/8/layout/process1"/>
    <dgm:cxn modelId="{89637FFC-B1E5-47BE-AD41-67C9078CC477}" type="presOf" srcId="{12296CC4-0889-47F0-883A-3934906AE480}" destId="{9BC0C157-7337-4E60-8F45-4D5BF242EF47}" srcOrd="0" destOrd="0" presId="urn:microsoft.com/office/officeart/2005/8/layout/process1"/>
    <dgm:cxn modelId="{47466305-A930-43D2-A214-C2BCA789298D}" type="presOf" srcId="{A2B91698-3FD6-4E5A-8B9B-1B24B2028E20}" destId="{07714836-A150-4845-AA34-5F5824C2B649}" srcOrd="0" destOrd="0" presId="urn:microsoft.com/office/officeart/2005/8/layout/process1"/>
    <dgm:cxn modelId="{A254FB25-9E3D-4A1F-A016-166188A817BD}" srcId="{D20B6924-5A07-474E-92E7-BD8AFE90105D}" destId="{A2B91698-3FD6-4E5A-8B9B-1B24B2028E20}" srcOrd="2" destOrd="0" parTransId="{D5F0E68E-B085-4874-AECA-CBBC1562F8A0}" sibTransId="{D6B7C2AF-3765-49CE-BED1-AC88F05724D5}"/>
    <dgm:cxn modelId="{9B783E69-F26F-4AEC-B797-0C8CCBD03FB3}" type="presOf" srcId="{F4E916CD-9970-450A-B153-D30F0243201B}" destId="{1BE16F83-595E-49C6-A48A-64AAD9ADF329}" srcOrd="1" destOrd="0" presId="urn:microsoft.com/office/officeart/2005/8/layout/process1"/>
    <dgm:cxn modelId="{3926DB5C-1E9E-4B70-BF06-ACE8CFB3C66A}" type="presOf" srcId="{8B1D50E8-ED88-40FB-A17E-17FBB80C8A2C}" destId="{EB00C3CC-EC56-43E2-B25F-D64C4476ACD7}" srcOrd="0" destOrd="0" presId="urn:microsoft.com/office/officeart/2005/8/layout/process1"/>
    <dgm:cxn modelId="{30B36767-E2AF-45EA-B8D6-49A4DF5576B5}" type="presParOf" srcId="{25D43E41-14AF-4A04-8AC1-FAC5A5BBC9D8}" destId="{9BC0C157-7337-4E60-8F45-4D5BF242EF47}" srcOrd="0" destOrd="0" presId="urn:microsoft.com/office/officeart/2005/8/layout/process1"/>
    <dgm:cxn modelId="{9CA779CD-595D-451A-8621-A2D9E100BB1C}" type="presParOf" srcId="{25D43E41-14AF-4A04-8AC1-FAC5A5BBC9D8}" destId="{18987CD4-0D56-4A37-8B5F-15CB102B5015}" srcOrd="1" destOrd="0" presId="urn:microsoft.com/office/officeart/2005/8/layout/process1"/>
    <dgm:cxn modelId="{1E6492A8-56CB-429A-8983-724251A2F1FA}" type="presParOf" srcId="{18987CD4-0D56-4A37-8B5F-15CB102B5015}" destId="{1BE16F83-595E-49C6-A48A-64AAD9ADF329}" srcOrd="0" destOrd="0" presId="urn:microsoft.com/office/officeart/2005/8/layout/process1"/>
    <dgm:cxn modelId="{10BE7193-D3A2-4888-8E29-8B70E088204C}" type="presParOf" srcId="{25D43E41-14AF-4A04-8AC1-FAC5A5BBC9D8}" destId="{EB00C3CC-EC56-43E2-B25F-D64C4476ACD7}" srcOrd="2" destOrd="0" presId="urn:microsoft.com/office/officeart/2005/8/layout/process1"/>
    <dgm:cxn modelId="{4627C564-45B3-4B70-A48E-12984720A406}" type="presParOf" srcId="{25D43E41-14AF-4A04-8AC1-FAC5A5BBC9D8}" destId="{69A5BD8C-A8AD-4FAE-898C-D6D0CB7111F5}" srcOrd="3" destOrd="0" presId="urn:microsoft.com/office/officeart/2005/8/layout/process1"/>
    <dgm:cxn modelId="{E8747D4C-06C2-4366-99D5-7C6910FA8908}" type="presParOf" srcId="{69A5BD8C-A8AD-4FAE-898C-D6D0CB7111F5}" destId="{945D2D1F-AF5B-449A-8AA7-05E16E9D047E}" srcOrd="0" destOrd="0" presId="urn:microsoft.com/office/officeart/2005/8/layout/process1"/>
    <dgm:cxn modelId="{97FEB5A7-A62B-4BB3-B263-5427878DBCD5}" type="presParOf" srcId="{25D43E41-14AF-4A04-8AC1-FAC5A5BBC9D8}" destId="{07714836-A150-4845-AA34-5F5824C2B649}" srcOrd="4" destOrd="0" presId="urn:microsoft.com/office/officeart/2005/8/layout/process1"/>
    <dgm:cxn modelId="{9B257689-3A21-426F-9714-D51EC5B024F6}" type="presParOf" srcId="{25D43E41-14AF-4A04-8AC1-FAC5A5BBC9D8}" destId="{4D574369-C228-41FD-990F-9974201B780E}" srcOrd="5" destOrd="0" presId="urn:microsoft.com/office/officeart/2005/8/layout/process1"/>
    <dgm:cxn modelId="{21445D53-6D7B-44B0-842E-754442D8DFE3}" type="presParOf" srcId="{4D574369-C228-41FD-990F-9974201B780E}" destId="{E5200F8A-EA9A-4628-AC8D-5362947F96CE}" srcOrd="0" destOrd="0" presId="urn:microsoft.com/office/officeart/2005/8/layout/process1"/>
    <dgm:cxn modelId="{D00E7063-B806-4D74-A2BA-74A1DD541119}" type="presParOf" srcId="{25D43E41-14AF-4A04-8AC1-FAC5A5BBC9D8}" destId="{A6C9BA37-306D-49D1-8730-8A9F89FDFF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B6924-5A07-474E-92E7-BD8AFE90105D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</dgm:pt>
    <dgm:pt modelId="{12296CC4-0889-47F0-883A-3934906AE480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</a:t>
          </a: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 рассмотрения апелляции </a:t>
          </a:r>
          <a:b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КЕГЭ.</a:t>
          </a:r>
          <a:endParaRPr lang="ru-RU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76BF2-D2EB-4549-A7EF-39060E1CC003}" type="parTrans" cxnId="{D0B11D5A-D173-45D6-BB52-D0B71B5977C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916CD-9970-450A-B153-D30F0243201B}" type="sibTrans" cxnId="{D0B11D5A-D173-45D6-BB52-D0B71B5977CD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50E8-ED88-40FB-A17E-17FBB80C8A2C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Апеллянту предъявляется изображения бланка регистрации и результаты распознавания бланка регистрации.</a:t>
          </a:r>
        </a:p>
      </dgm:t>
    </dgm:pt>
    <dgm:pt modelId="{5B000AA2-C0AE-4191-912F-4FB808CAA6B0}" type="parTrans" cxnId="{647E0532-6043-4635-BD7D-FB3A5F79C8D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7181-D9EF-48E6-8885-AD2C9C5DF309}" type="sibTrans" cxnId="{647E0532-6043-4635-BD7D-FB3A5F79C8D1}">
      <dgm:prSet custT="1"/>
      <dgm:spPr>
        <a:solidFill>
          <a:srgbClr val="C0000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B91698-3FD6-4E5A-8B9B-1B24B2028E20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 совместно с секретарем АК проверяет совпадение контрольной суммы, внесенной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бланк регистрации и указанной 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протоколе  ответов участника КЕГЭ. </a:t>
          </a:r>
        </a:p>
      </dgm:t>
    </dgm:pt>
    <dgm:pt modelId="{D5F0E68E-B085-4874-AECA-CBBC1562F8A0}" type="parTrans" cxnId="{A254FB25-9E3D-4A1F-A016-166188A817B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7C2AF-3765-49CE-BED1-AC88F05724D5}" type="sibTrans" cxnId="{A254FB25-9E3D-4A1F-A016-166188A817BD}">
      <dgm:prSet custT="1"/>
      <dgm:spPr>
        <a:solidFill>
          <a:srgbClr val="C00000"/>
        </a:solidFill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2EB63E-FFE7-4414-94A5-D0C8360E5B11}">
      <dgm:prSet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После того, как апеллянт убедится в том, что контрольная сумма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распечатанном изображении бланка регистрации и протоколе ответов участника КЕГЭ совпадают, апеллянт подтверждает этот факт подписью в соответствующей графе «Предъявленные мне апелляционные материалы являются моими» в протоколе рассмотрения апелляции по результатам КЕГЭ.</a:t>
          </a:r>
        </a:p>
      </dgm:t>
    </dgm:pt>
    <dgm:pt modelId="{FEA3D6C5-5464-4043-BFD0-C756B3E74AFC}" type="parTrans" cxnId="{A690467F-23D4-4BF8-94B2-A2CB45CA45E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65018-9E8E-4EF9-83EF-A06EE7FF2DB9}" type="sibTrans" cxnId="{A690467F-23D4-4BF8-94B2-A2CB45CA45EF}">
      <dgm:prSet/>
      <dgm:spPr>
        <a:solidFill>
          <a:srgbClr val="C00000"/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044F4-7D84-4EFD-A049-1B16E364FDB2}">
      <dgm:prSet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Апеллянту на компьютере демонстрируется выполнявшийся </a:t>
          </a:r>
          <a:b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 вариант КИМ, включая файлы, прилагаемые к заданиям.</a:t>
          </a:r>
          <a:endParaRPr lang="ru-RU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2F6F37-4874-4174-ADD3-59861DA25EAD}" type="parTrans" cxnId="{49AB1EB7-E8BB-4FCC-BCAE-16C4DD4EA1D7}">
      <dgm:prSet/>
      <dgm:spPr/>
      <dgm:t>
        <a:bodyPr/>
        <a:lstStyle/>
        <a:p>
          <a:endParaRPr lang="ru-RU"/>
        </a:p>
      </dgm:t>
    </dgm:pt>
    <dgm:pt modelId="{D275C54A-4E2B-4B35-88DF-FED99CF036D2}" type="sibTrans" cxnId="{49AB1EB7-E8BB-4FCC-BCAE-16C4DD4EA1D7}">
      <dgm:prSet/>
      <dgm:spPr/>
      <dgm:t>
        <a:bodyPr/>
        <a:lstStyle/>
        <a:p>
          <a:endParaRPr lang="ru-RU"/>
        </a:p>
      </dgm:t>
    </dgm:pt>
    <dgm:pt modelId="{E45F6DE1-DB05-4CD4-86D8-29E58C6ABE35}" type="pres">
      <dgm:prSet presAssocID="{D20B6924-5A07-474E-92E7-BD8AFE90105D}" presName="diagram" presStyleCnt="0">
        <dgm:presLayoutVars>
          <dgm:dir/>
          <dgm:resizeHandles val="exact"/>
        </dgm:presLayoutVars>
      </dgm:prSet>
      <dgm:spPr/>
    </dgm:pt>
    <dgm:pt modelId="{4332455B-4DB8-48BD-BBE7-06895ECAC68C}" type="pres">
      <dgm:prSet presAssocID="{12296CC4-0889-47F0-883A-3934906AE480}" presName="node" presStyleLbl="node1" presStyleIdx="0" presStyleCnt="5" custScaleX="123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F1D2E-B31D-4A55-9D6C-DB80FB3D92F9}" type="pres">
      <dgm:prSet presAssocID="{F4E916CD-9970-450A-B153-D30F0243201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CB66E93-F21A-4587-8FBE-581F92528FA9}" type="pres">
      <dgm:prSet presAssocID="{F4E916CD-9970-450A-B153-D30F0243201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50460F-780C-462D-8C2F-9CB4708747BE}" type="pres">
      <dgm:prSet presAssocID="{8B1D50E8-ED88-40FB-A17E-17FBB80C8A2C}" presName="node" presStyleLbl="node1" presStyleIdx="1" presStyleCnt="5" custScaleX="121000">
        <dgm:presLayoutVars>
          <dgm:bulletEnabled val="1"/>
        </dgm:presLayoutVars>
      </dgm:prSet>
      <dgm:spPr>
        <a:xfrm>
          <a:off x="3793777" y="2533"/>
          <a:ext cx="2420168" cy="14521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C912B83-06DF-4881-9D5D-D5C667AEB200}" type="pres">
      <dgm:prSet presAssocID="{E11B7181-D9EF-48E6-8885-AD2C9C5DF30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7B65BB-7C0A-4746-ACE8-210FB1C73D68}" type="pres">
      <dgm:prSet presAssocID="{E11B7181-D9EF-48E6-8885-AD2C9C5DF30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343BDCD-E478-47A5-997D-950C42773117}" type="pres">
      <dgm:prSet presAssocID="{A2B91698-3FD6-4E5A-8B9B-1B24B2028E20}" presName="node" presStyleLbl="node1" presStyleIdx="2" presStyleCnt="5" custScaleX="156059">
        <dgm:presLayoutVars>
          <dgm:bulletEnabled val="1"/>
        </dgm:presLayoutVars>
      </dgm:prSet>
      <dgm:spPr>
        <a:xfrm>
          <a:off x="9413505" y="2533"/>
          <a:ext cx="2420168" cy="14521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DC3159-B2E0-4C0B-8E5F-9A26600F2251}" type="pres">
      <dgm:prSet presAssocID="{D6B7C2AF-3765-49CE-BED1-AC88F05724D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467E951-4624-489E-8E89-45A87887FD57}" type="pres">
      <dgm:prSet presAssocID="{D6B7C2AF-3765-49CE-BED1-AC88F05724D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E077911-39BE-4306-A80E-50A713E8EDCF}" type="pres">
      <dgm:prSet presAssocID="{4F2EB63E-FFE7-4414-94A5-D0C8360E5B11}" presName="node" presStyleLbl="node1" presStyleIdx="3" presStyleCnt="5" custScaleX="293950">
        <dgm:presLayoutVars>
          <dgm:bulletEnabled val="1"/>
        </dgm:presLayoutVars>
      </dgm:prSet>
      <dgm:spPr>
        <a:xfrm>
          <a:off x="10091867" y="2422702"/>
          <a:ext cx="2420168" cy="14521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14532B3-6815-4B54-A8A7-5A1892F06D72}" type="pres">
      <dgm:prSet presAssocID="{71F65018-9E8E-4EF9-83EF-A06EE7FF2DB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3B8FE06-71AC-4005-9860-142499377F2B}" type="pres">
      <dgm:prSet presAssocID="{71F65018-9E8E-4EF9-83EF-A06EE7FF2DB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EE0062D-16B0-47A6-A550-5A731FCE71F2}" type="pres">
      <dgm:prSet presAssocID="{20E044F4-7D84-4EFD-A049-1B16E364FDB2}" presName="node" presStyleLbl="node1" presStyleIdx="4" presStyleCnt="5" custScaleX="162808">
        <dgm:presLayoutVars>
          <dgm:bulletEnabled val="1"/>
        </dgm:presLayoutVars>
      </dgm:prSet>
      <dgm:spPr>
        <a:xfrm>
          <a:off x="2009714" y="2422702"/>
          <a:ext cx="2420168" cy="14521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5BFDCB4F-BE2C-4448-A212-E06ACD163F47}" type="presOf" srcId="{20E044F4-7D84-4EFD-A049-1B16E364FDB2}" destId="{9EE0062D-16B0-47A6-A550-5A731FCE71F2}" srcOrd="0" destOrd="0" presId="urn:microsoft.com/office/officeart/2005/8/layout/process5"/>
    <dgm:cxn modelId="{647E0532-6043-4635-BD7D-FB3A5F79C8D1}" srcId="{D20B6924-5A07-474E-92E7-BD8AFE90105D}" destId="{8B1D50E8-ED88-40FB-A17E-17FBB80C8A2C}" srcOrd="1" destOrd="0" parTransId="{5B000AA2-C0AE-4191-912F-4FB808CAA6B0}" sibTransId="{E11B7181-D9EF-48E6-8885-AD2C9C5DF309}"/>
    <dgm:cxn modelId="{8ED2B917-AABF-4D4D-88A1-C9EB10CA3118}" type="presOf" srcId="{8B1D50E8-ED88-40FB-A17E-17FBB80C8A2C}" destId="{0E50460F-780C-462D-8C2F-9CB4708747BE}" srcOrd="0" destOrd="0" presId="urn:microsoft.com/office/officeart/2005/8/layout/process5"/>
    <dgm:cxn modelId="{D02075E1-E1C2-4B16-A03B-E815A07E5929}" type="presOf" srcId="{4F2EB63E-FFE7-4414-94A5-D0C8360E5B11}" destId="{BE077911-39BE-4306-A80E-50A713E8EDCF}" srcOrd="0" destOrd="0" presId="urn:microsoft.com/office/officeart/2005/8/layout/process5"/>
    <dgm:cxn modelId="{49AB1EB7-E8BB-4FCC-BCAE-16C4DD4EA1D7}" srcId="{D20B6924-5A07-474E-92E7-BD8AFE90105D}" destId="{20E044F4-7D84-4EFD-A049-1B16E364FDB2}" srcOrd="4" destOrd="0" parTransId="{F42F6F37-4874-4174-ADD3-59861DA25EAD}" sibTransId="{D275C54A-4E2B-4B35-88DF-FED99CF036D2}"/>
    <dgm:cxn modelId="{A690467F-23D4-4BF8-94B2-A2CB45CA45EF}" srcId="{D20B6924-5A07-474E-92E7-BD8AFE90105D}" destId="{4F2EB63E-FFE7-4414-94A5-D0C8360E5B11}" srcOrd="3" destOrd="0" parTransId="{FEA3D6C5-5464-4043-BFD0-C756B3E74AFC}" sibTransId="{71F65018-9E8E-4EF9-83EF-A06EE7FF2DB9}"/>
    <dgm:cxn modelId="{46E6FBED-F739-4739-9FE6-082218E445D4}" type="presOf" srcId="{D6B7C2AF-3765-49CE-BED1-AC88F05724D5}" destId="{7467E951-4624-489E-8E89-45A87887FD57}" srcOrd="1" destOrd="0" presId="urn:microsoft.com/office/officeart/2005/8/layout/process5"/>
    <dgm:cxn modelId="{EF109182-5753-4A0D-A588-A162D7FB0263}" type="presOf" srcId="{E11B7181-D9EF-48E6-8885-AD2C9C5DF309}" destId="{E57B65BB-7C0A-4746-ACE8-210FB1C73D68}" srcOrd="1" destOrd="0" presId="urn:microsoft.com/office/officeart/2005/8/layout/process5"/>
    <dgm:cxn modelId="{BFFD2BB9-7D75-4781-AD5D-80E1D135D107}" type="presOf" srcId="{F4E916CD-9970-450A-B153-D30F0243201B}" destId="{4CB66E93-F21A-4587-8FBE-581F92528FA9}" srcOrd="1" destOrd="0" presId="urn:microsoft.com/office/officeart/2005/8/layout/process5"/>
    <dgm:cxn modelId="{A11CCA31-4838-4215-9562-A8B052BC7231}" type="presOf" srcId="{D20B6924-5A07-474E-92E7-BD8AFE90105D}" destId="{E45F6DE1-DB05-4CD4-86D8-29E58C6ABE35}" srcOrd="0" destOrd="0" presId="urn:microsoft.com/office/officeart/2005/8/layout/process5"/>
    <dgm:cxn modelId="{7780C29F-DC1B-44D3-98B0-094FD05AA339}" type="presOf" srcId="{71F65018-9E8E-4EF9-83EF-A06EE7FF2DB9}" destId="{73B8FE06-71AC-4005-9860-142499377F2B}" srcOrd="1" destOrd="0" presId="urn:microsoft.com/office/officeart/2005/8/layout/process5"/>
    <dgm:cxn modelId="{D0B11D5A-D173-45D6-BB52-D0B71B5977CD}" srcId="{D20B6924-5A07-474E-92E7-BD8AFE90105D}" destId="{12296CC4-0889-47F0-883A-3934906AE480}" srcOrd="0" destOrd="0" parTransId="{CC576BF2-D2EB-4549-A7EF-39060E1CC003}" sibTransId="{F4E916CD-9970-450A-B153-D30F0243201B}"/>
    <dgm:cxn modelId="{4C3E6B2B-32C3-4F27-8557-AE53EF86A7F4}" type="presOf" srcId="{A2B91698-3FD6-4E5A-8B9B-1B24B2028E20}" destId="{F343BDCD-E478-47A5-997D-950C42773117}" srcOrd="0" destOrd="0" presId="urn:microsoft.com/office/officeart/2005/8/layout/process5"/>
    <dgm:cxn modelId="{1D061BF7-5AC5-4836-B785-9C96218DEA29}" type="presOf" srcId="{D6B7C2AF-3765-49CE-BED1-AC88F05724D5}" destId="{F2DC3159-B2E0-4C0B-8E5F-9A26600F2251}" srcOrd="0" destOrd="0" presId="urn:microsoft.com/office/officeart/2005/8/layout/process5"/>
    <dgm:cxn modelId="{6C396E6F-195B-44F9-BAE4-4CFD06B4C110}" type="presOf" srcId="{E11B7181-D9EF-48E6-8885-AD2C9C5DF309}" destId="{0C912B83-06DF-4881-9D5D-D5C667AEB200}" srcOrd="0" destOrd="0" presId="urn:microsoft.com/office/officeart/2005/8/layout/process5"/>
    <dgm:cxn modelId="{9338AFDA-E8DE-4B9F-A998-EDC0BEC2BC1F}" type="presOf" srcId="{F4E916CD-9970-450A-B153-D30F0243201B}" destId="{82BF1D2E-B31D-4A55-9D6C-DB80FB3D92F9}" srcOrd="0" destOrd="0" presId="urn:microsoft.com/office/officeart/2005/8/layout/process5"/>
    <dgm:cxn modelId="{55D29807-E49B-43B0-A9A7-5DA62ED220A5}" type="presOf" srcId="{12296CC4-0889-47F0-883A-3934906AE480}" destId="{4332455B-4DB8-48BD-BBE7-06895ECAC68C}" srcOrd="0" destOrd="0" presId="urn:microsoft.com/office/officeart/2005/8/layout/process5"/>
    <dgm:cxn modelId="{BD5D3981-7FF9-47DB-A871-6CD3D1D82083}" type="presOf" srcId="{71F65018-9E8E-4EF9-83EF-A06EE7FF2DB9}" destId="{B14532B3-6815-4B54-A8A7-5A1892F06D72}" srcOrd="0" destOrd="0" presId="urn:microsoft.com/office/officeart/2005/8/layout/process5"/>
    <dgm:cxn modelId="{A254FB25-9E3D-4A1F-A016-166188A817BD}" srcId="{D20B6924-5A07-474E-92E7-BD8AFE90105D}" destId="{A2B91698-3FD6-4E5A-8B9B-1B24B2028E20}" srcOrd="2" destOrd="0" parTransId="{D5F0E68E-B085-4874-AECA-CBBC1562F8A0}" sibTransId="{D6B7C2AF-3765-49CE-BED1-AC88F05724D5}"/>
    <dgm:cxn modelId="{3F049146-CEE7-4A04-871E-77AC44992B80}" type="presParOf" srcId="{E45F6DE1-DB05-4CD4-86D8-29E58C6ABE35}" destId="{4332455B-4DB8-48BD-BBE7-06895ECAC68C}" srcOrd="0" destOrd="0" presId="urn:microsoft.com/office/officeart/2005/8/layout/process5"/>
    <dgm:cxn modelId="{5A9C97F6-CAA6-446B-BE5B-156F0E088623}" type="presParOf" srcId="{E45F6DE1-DB05-4CD4-86D8-29E58C6ABE35}" destId="{82BF1D2E-B31D-4A55-9D6C-DB80FB3D92F9}" srcOrd="1" destOrd="0" presId="urn:microsoft.com/office/officeart/2005/8/layout/process5"/>
    <dgm:cxn modelId="{28873060-9957-4487-9604-FADDBBD92486}" type="presParOf" srcId="{82BF1D2E-B31D-4A55-9D6C-DB80FB3D92F9}" destId="{4CB66E93-F21A-4587-8FBE-581F92528FA9}" srcOrd="0" destOrd="0" presId="urn:microsoft.com/office/officeart/2005/8/layout/process5"/>
    <dgm:cxn modelId="{B49B271B-55C8-479B-9055-55962443E689}" type="presParOf" srcId="{E45F6DE1-DB05-4CD4-86D8-29E58C6ABE35}" destId="{0E50460F-780C-462D-8C2F-9CB4708747BE}" srcOrd="2" destOrd="0" presId="urn:microsoft.com/office/officeart/2005/8/layout/process5"/>
    <dgm:cxn modelId="{4363BA80-6A1E-41DD-B94E-92997EA4AFA6}" type="presParOf" srcId="{E45F6DE1-DB05-4CD4-86D8-29E58C6ABE35}" destId="{0C912B83-06DF-4881-9D5D-D5C667AEB200}" srcOrd="3" destOrd="0" presId="urn:microsoft.com/office/officeart/2005/8/layout/process5"/>
    <dgm:cxn modelId="{4F48A263-BFEB-4553-8366-075F252F70F1}" type="presParOf" srcId="{0C912B83-06DF-4881-9D5D-D5C667AEB200}" destId="{E57B65BB-7C0A-4746-ACE8-210FB1C73D68}" srcOrd="0" destOrd="0" presId="urn:microsoft.com/office/officeart/2005/8/layout/process5"/>
    <dgm:cxn modelId="{C1B9058F-C9F4-4215-8B1F-123A2D242D54}" type="presParOf" srcId="{E45F6DE1-DB05-4CD4-86D8-29E58C6ABE35}" destId="{F343BDCD-E478-47A5-997D-950C42773117}" srcOrd="4" destOrd="0" presId="urn:microsoft.com/office/officeart/2005/8/layout/process5"/>
    <dgm:cxn modelId="{2045C4FD-B29A-4BBC-B73B-D3BA9DAC9538}" type="presParOf" srcId="{E45F6DE1-DB05-4CD4-86D8-29E58C6ABE35}" destId="{F2DC3159-B2E0-4C0B-8E5F-9A26600F2251}" srcOrd="5" destOrd="0" presId="urn:microsoft.com/office/officeart/2005/8/layout/process5"/>
    <dgm:cxn modelId="{34E694D8-8EA0-4FF4-8E9E-B3813DD8ADF6}" type="presParOf" srcId="{F2DC3159-B2E0-4C0B-8E5F-9A26600F2251}" destId="{7467E951-4624-489E-8E89-45A87887FD57}" srcOrd="0" destOrd="0" presId="urn:microsoft.com/office/officeart/2005/8/layout/process5"/>
    <dgm:cxn modelId="{A6A98071-40EF-413A-9001-6E442C310584}" type="presParOf" srcId="{E45F6DE1-DB05-4CD4-86D8-29E58C6ABE35}" destId="{BE077911-39BE-4306-A80E-50A713E8EDCF}" srcOrd="6" destOrd="0" presId="urn:microsoft.com/office/officeart/2005/8/layout/process5"/>
    <dgm:cxn modelId="{DDA96F17-EB7E-4500-850A-4F7FA34EBCCA}" type="presParOf" srcId="{E45F6DE1-DB05-4CD4-86D8-29E58C6ABE35}" destId="{B14532B3-6815-4B54-A8A7-5A1892F06D72}" srcOrd="7" destOrd="0" presId="urn:microsoft.com/office/officeart/2005/8/layout/process5"/>
    <dgm:cxn modelId="{A8F87FA3-69DF-42A4-A8EC-F1B12481ADEF}" type="presParOf" srcId="{B14532B3-6815-4B54-A8A7-5A1892F06D72}" destId="{73B8FE06-71AC-4005-9860-142499377F2B}" srcOrd="0" destOrd="0" presId="urn:microsoft.com/office/officeart/2005/8/layout/process5"/>
    <dgm:cxn modelId="{6DFE7BF3-D4C7-4039-8540-D8866FFB98EA}" type="presParOf" srcId="{E45F6DE1-DB05-4CD4-86D8-29E58C6ABE35}" destId="{9EE0062D-16B0-47A6-A550-5A731FCE71F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0941C-1287-419C-BF31-80080447F9B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759D6-D352-44CE-B6AA-8708E948601A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сурдопереводчик, </a:t>
          </a:r>
          <a:r>
            <a:rPr lang="ru-RU" sz="2800" b="0" kern="1200" dirty="0" err="1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тифлопереводчик</a:t>
          </a: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ассистент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>
            <a:solidFill>
              <a:prstClr val="white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9EF1C-192F-4151-ACED-44CA66B18259}" type="parTrans" cxnId="{BDBC0E6B-31B0-4E90-A8C8-ABA838B7EE2D}">
      <dgm:prSet/>
      <dgm:spPr/>
      <dgm:t>
        <a:bodyPr/>
        <a:lstStyle/>
        <a:p>
          <a:endParaRPr lang="ru-RU"/>
        </a:p>
      </dgm:t>
    </dgm:pt>
    <dgm:pt modelId="{812EE48B-8E60-4FCC-B2CD-895FB77E810D}" type="sibTrans" cxnId="{BDBC0E6B-31B0-4E90-A8C8-ABA838B7EE2D}">
      <dgm:prSet/>
      <dgm:spPr/>
      <dgm:t>
        <a:bodyPr/>
        <a:lstStyle/>
        <a:p>
          <a:endParaRPr lang="ru-RU"/>
        </a:p>
      </dgm:t>
    </dgm:pt>
    <dgm:pt modelId="{61E47DB4-7AEE-4E90-93AE-E1DAAD7BB2ED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участника ГИА с ограниченными возможностями здоровья, подавшего апелляцию, участника ГИА - ребенка-инвалида и инвалида, подавшего апелляцию (при необходимости);</a:t>
          </a:r>
          <a:endParaRPr lang="ru-RU" sz="2400" dirty="0"/>
        </a:p>
      </dgm:t>
    </dgm:pt>
    <dgm:pt modelId="{115CFC19-C515-4C9D-BF94-F89E9CD8397F}" type="parTrans" cxnId="{40ADD074-D41D-457D-8383-01F7D5CDF388}">
      <dgm:prSet/>
      <dgm:spPr/>
      <dgm:t>
        <a:bodyPr/>
        <a:lstStyle/>
        <a:p>
          <a:endParaRPr lang="ru-RU"/>
        </a:p>
      </dgm:t>
    </dgm:pt>
    <dgm:pt modelId="{36BFAB32-3480-4A1D-BEF2-8280D09998C9}" type="sibTrans" cxnId="{40ADD074-D41D-457D-8383-01F7D5CDF388}">
      <dgm:prSet/>
      <dgm:spPr/>
      <dgm:t>
        <a:bodyPr/>
        <a:lstStyle/>
        <a:p>
          <a:endParaRPr lang="ru-RU"/>
        </a:p>
      </dgm:t>
    </dgm:pt>
    <dgm:pt modelId="{E5C77848-42F6-4590-901A-2F6FD649ECB7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 предметной комиссии по соответствующему учебному предмету</a:t>
          </a:r>
        </a:p>
      </dgm:t>
    </dgm:pt>
    <dgm:pt modelId="{30627D98-D37C-44FD-84EA-C7ACE12B2A5B}" type="parTrans" cxnId="{CA6C1C4D-A4E7-49BE-A041-2CCC71AB3842}">
      <dgm:prSet/>
      <dgm:spPr/>
      <dgm:t>
        <a:bodyPr/>
        <a:lstStyle/>
        <a:p>
          <a:endParaRPr lang="ru-RU"/>
        </a:p>
      </dgm:t>
    </dgm:pt>
    <dgm:pt modelId="{24177D83-9B96-42B7-9269-FC64B0B1D4AD}" type="sibTrans" cxnId="{CA6C1C4D-A4E7-49BE-A041-2CCC71AB3842}">
      <dgm:prSet/>
      <dgm:spPr/>
      <dgm:t>
        <a:bodyPr/>
        <a:lstStyle/>
        <a:p>
          <a:endParaRPr lang="ru-RU"/>
        </a:p>
      </dgm:t>
    </dgm:pt>
    <dgm:pt modelId="{2012071F-BB0C-40A1-A67B-D8D7540F738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ранее не проверявший в текущем году экзаменационную работу участника ГИА, подавшего апелляцию о несогласии с выставленными баллами, </a:t>
          </a:r>
          <a:b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разъяснения вопросов правильности оценивания развернутых ответов </a:t>
          </a:r>
          <a:b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устных) на задания КИМ (при необходимости).</a:t>
          </a:r>
          <a:endParaRPr lang="ru-RU" sz="2400" dirty="0"/>
        </a:p>
      </dgm:t>
    </dgm:pt>
    <dgm:pt modelId="{73FF7EF7-9794-4E91-B860-958D1F2D5DEC}" type="parTrans" cxnId="{AB1FAEEB-531F-4E85-B738-762CDCC0FC19}">
      <dgm:prSet/>
      <dgm:spPr/>
      <dgm:t>
        <a:bodyPr/>
        <a:lstStyle/>
        <a:p>
          <a:endParaRPr lang="ru-RU"/>
        </a:p>
      </dgm:t>
    </dgm:pt>
    <dgm:pt modelId="{9ED2E891-ED35-4DE0-9768-666F2B3FB81D}" type="sibTrans" cxnId="{AB1FAEEB-531F-4E85-B738-762CDCC0FC19}">
      <dgm:prSet/>
      <dgm:spPr/>
      <dgm:t>
        <a:bodyPr/>
        <a:lstStyle/>
        <a:p>
          <a:endParaRPr lang="ru-RU"/>
        </a:p>
      </dgm:t>
    </dgm:pt>
    <dgm:pt modelId="{3D3D95EC-A222-4EA9-A138-28C5FA680BF7}" type="pres">
      <dgm:prSet presAssocID="{2AB0941C-1287-419C-BF31-80080447F9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D31421-7F32-4A6A-9A65-26FDA367B6F0}" type="pres">
      <dgm:prSet presAssocID="{7A8759D6-D352-44CE-B6AA-8708E948601A}" presName="parentText" presStyleLbl="node1" presStyleIdx="0" presStyleCnt="2" custScaleY="53732">
        <dgm:presLayoutVars>
          <dgm:chMax val="0"/>
          <dgm:bulletEnabled val="1"/>
        </dgm:presLayoutVars>
      </dgm:prSet>
      <dgm:spPr>
        <a:xfrm>
          <a:off x="0" y="17056"/>
          <a:ext cx="11104880" cy="1351628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9E363C85-2996-4DD6-A346-5615445435C0}" type="pres">
      <dgm:prSet presAssocID="{7A8759D6-D352-44CE-B6AA-8708E948601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CEACE-E082-4BB5-8038-96A3A40539F1}" type="pres">
      <dgm:prSet presAssocID="{E5C77848-42F6-4590-901A-2F6FD649ECB7}" presName="parentText" presStyleLbl="node1" presStyleIdx="1" presStyleCnt="2" custScaleY="58803">
        <dgm:presLayoutVars>
          <dgm:chMax val="0"/>
          <dgm:bulletEnabled val="1"/>
        </dgm:presLayoutVars>
      </dgm:prSet>
      <dgm:spPr>
        <a:xfrm>
          <a:off x="0" y="2430080"/>
          <a:ext cx="11104880" cy="106505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98B79651-FC88-4834-9BF2-E4BA68CA32EE}" type="pres">
      <dgm:prSet presAssocID="{E5C77848-42F6-4590-901A-2F6FD649EC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57142-4557-4A3D-A910-7A237255A298}" type="presOf" srcId="{61E47DB4-7AEE-4E90-93AE-E1DAAD7BB2ED}" destId="{9E363C85-2996-4DD6-A346-5615445435C0}" srcOrd="0" destOrd="0" presId="urn:microsoft.com/office/officeart/2005/8/layout/vList2"/>
    <dgm:cxn modelId="{07AAF5CA-0E02-4443-A527-9103B9AAC85A}" type="presOf" srcId="{2012071F-BB0C-40A1-A67B-D8D7540F7383}" destId="{98B79651-FC88-4834-9BF2-E4BA68CA32EE}" srcOrd="0" destOrd="0" presId="urn:microsoft.com/office/officeart/2005/8/layout/vList2"/>
    <dgm:cxn modelId="{CA6C1C4D-A4E7-49BE-A041-2CCC71AB3842}" srcId="{2AB0941C-1287-419C-BF31-80080447F9B5}" destId="{E5C77848-42F6-4590-901A-2F6FD649ECB7}" srcOrd="1" destOrd="0" parTransId="{30627D98-D37C-44FD-84EA-C7ACE12B2A5B}" sibTransId="{24177D83-9B96-42B7-9269-FC64B0B1D4AD}"/>
    <dgm:cxn modelId="{DA97F1B8-E404-442E-A894-2DFEB4686046}" type="presOf" srcId="{7A8759D6-D352-44CE-B6AA-8708E948601A}" destId="{B3D31421-7F32-4A6A-9A65-26FDA367B6F0}" srcOrd="0" destOrd="0" presId="urn:microsoft.com/office/officeart/2005/8/layout/vList2"/>
    <dgm:cxn modelId="{40ADD074-D41D-457D-8383-01F7D5CDF388}" srcId="{7A8759D6-D352-44CE-B6AA-8708E948601A}" destId="{61E47DB4-7AEE-4E90-93AE-E1DAAD7BB2ED}" srcOrd="0" destOrd="0" parTransId="{115CFC19-C515-4C9D-BF94-F89E9CD8397F}" sibTransId="{36BFAB32-3480-4A1D-BEF2-8280D09998C9}"/>
    <dgm:cxn modelId="{BDBC0E6B-31B0-4E90-A8C8-ABA838B7EE2D}" srcId="{2AB0941C-1287-419C-BF31-80080447F9B5}" destId="{7A8759D6-D352-44CE-B6AA-8708E948601A}" srcOrd="0" destOrd="0" parTransId="{FED9EF1C-192F-4151-ACED-44CA66B18259}" sibTransId="{812EE48B-8E60-4FCC-B2CD-895FB77E810D}"/>
    <dgm:cxn modelId="{AB1FAEEB-531F-4E85-B738-762CDCC0FC19}" srcId="{E5C77848-42F6-4590-901A-2F6FD649ECB7}" destId="{2012071F-BB0C-40A1-A67B-D8D7540F7383}" srcOrd="0" destOrd="0" parTransId="{73FF7EF7-9794-4E91-B860-958D1F2D5DEC}" sibTransId="{9ED2E891-ED35-4DE0-9768-666F2B3FB81D}"/>
    <dgm:cxn modelId="{C42268B6-7061-4D57-8D3F-9960D2DDDB1B}" type="presOf" srcId="{2AB0941C-1287-419C-BF31-80080447F9B5}" destId="{3D3D95EC-A222-4EA9-A138-28C5FA680BF7}" srcOrd="0" destOrd="0" presId="urn:microsoft.com/office/officeart/2005/8/layout/vList2"/>
    <dgm:cxn modelId="{17A072FD-3658-4B80-9DA5-E790F7F7AEDC}" type="presOf" srcId="{E5C77848-42F6-4590-901A-2F6FD649ECB7}" destId="{BB6CEACE-E082-4BB5-8038-96A3A40539F1}" srcOrd="0" destOrd="0" presId="urn:microsoft.com/office/officeart/2005/8/layout/vList2"/>
    <dgm:cxn modelId="{2E330616-9507-4542-8AE4-03FB5CEBBBDD}" type="presParOf" srcId="{3D3D95EC-A222-4EA9-A138-28C5FA680BF7}" destId="{B3D31421-7F32-4A6A-9A65-26FDA367B6F0}" srcOrd="0" destOrd="0" presId="urn:microsoft.com/office/officeart/2005/8/layout/vList2"/>
    <dgm:cxn modelId="{85FEE955-FD2C-41B9-8D1E-66E887A9C952}" type="presParOf" srcId="{3D3D95EC-A222-4EA9-A138-28C5FA680BF7}" destId="{9E363C85-2996-4DD6-A346-5615445435C0}" srcOrd="1" destOrd="0" presId="urn:microsoft.com/office/officeart/2005/8/layout/vList2"/>
    <dgm:cxn modelId="{BAC68CF4-87A5-4E41-9E56-BDB6B5BECB03}" type="presParOf" srcId="{3D3D95EC-A222-4EA9-A138-28C5FA680BF7}" destId="{BB6CEACE-E082-4BB5-8038-96A3A40539F1}" srcOrd="2" destOrd="0" presId="urn:microsoft.com/office/officeart/2005/8/layout/vList2"/>
    <dgm:cxn modelId="{849AA84F-0455-4224-9DCF-503FBA5AE7DF}" type="presParOf" srcId="{3D3D95EC-A222-4EA9-A138-28C5FA680BF7}" destId="{98B79651-FC88-4834-9BF2-E4BA68CA32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DB30D7-066F-4306-9C2F-2949FB99768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98DDC-563E-4B9A-8C08-73465FBAF5AC}">
      <dgm:prSet phldrT="[Текст]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>
            <a:buNone/>
          </a:pP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апелляции о несогласии  </a:t>
          </a:r>
          <a:b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Апелляционная комиссия принимает решение:</a:t>
          </a:r>
          <a:endParaRPr lang="ru-RU" b="0" dirty="0">
            <a:solidFill>
              <a:schemeClr val="bg1"/>
            </a:solidFill>
          </a:endParaRPr>
        </a:p>
      </dgm:t>
    </dgm:pt>
    <dgm:pt modelId="{94A3750C-EF7C-4BCF-B898-24D3E78DB395}" type="parTrans" cxnId="{BD0F7AB1-443D-4F36-914B-127FAA7BE8B3}">
      <dgm:prSet/>
      <dgm:spPr/>
      <dgm:t>
        <a:bodyPr/>
        <a:lstStyle/>
        <a:p>
          <a:endParaRPr lang="ru-RU"/>
        </a:p>
      </dgm:t>
    </dgm:pt>
    <dgm:pt modelId="{4B1EB3A3-8539-4F98-A27B-658C667710DA}" type="sibTrans" cxnId="{BD0F7AB1-443D-4F36-914B-127FAA7BE8B3}">
      <dgm:prSet/>
      <dgm:spPr/>
      <dgm:t>
        <a:bodyPr/>
        <a:lstStyle/>
        <a:p>
          <a:endParaRPr lang="ru-RU"/>
        </a:p>
      </dgm:t>
    </dgm:pt>
    <dgm:pt modelId="{4449EE31-13B9-498B-813E-2047317AA712}">
      <dgm:prSet phldrT="[Текст]" custT="1"/>
      <dgm:spPr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отклонении апелляции </a:t>
          </a:r>
          <a:b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сохранении выставленных баллов (отсутствие технических ошибок и (или) ошибок оценивания развернутых ответов (в том числе устных ответов)</a:t>
          </a:r>
        </a:p>
      </dgm:t>
    </dgm:pt>
    <dgm:pt modelId="{0B3B155F-CFED-4B53-9D7D-DAEC309F420E}" type="parTrans" cxnId="{EB384DA4-5636-40AC-857C-7742F915D417}">
      <dgm:prSet/>
      <dgm:spPr/>
      <dgm:t>
        <a:bodyPr/>
        <a:lstStyle/>
        <a:p>
          <a:endParaRPr lang="ru-RU"/>
        </a:p>
      </dgm:t>
    </dgm:pt>
    <dgm:pt modelId="{3B7E6848-5D01-4CC3-9CD0-0164519E1DC9}" type="sibTrans" cxnId="{EB384DA4-5636-40AC-857C-7742F915D417}">
      <dgm:prSet/>
      <dgm:spPr/>
      <dgm:t>
        <a:bodyPr/>
        <a:lstStyle/>
        <a:p>
          <a:endParaRPr lang="ru-RU"/>
        </a:p>
      </dgm:t>
    </dgm:pt>
    <dgm:pt modelId="{8B22B3B4-4995-4344-8949-B5A65BFA0236}">
      <dgm:prSet phldrT="[Текст]" custT="1"/>
      <dgm:spPr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" tIns="54000" rIns="54000" bIns="54000" numCol="1" spcCol="1270" anchor="ctr" anchorCtr="0"/>
        <a:lstStyle/>
        <a:p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пересчете баллов (наличие технических ошибок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(или) ошибок оценивания развернутых ответов </a:t>
          </a:r>
          <a:b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</a:t>
          </a:r>
          <a:endParaRPr lang="ru-RU" sz="2200" b="0" dirty="0">
            <a:solidFill>
              <a:schemeClr val="bg1"/>
            </a:solidFill>
          </a:endParaRPr>
        </a:p>
      </dgm:t>
    </dgm:pt>
    <dgm:pt modelId="{C971D9D6-A3AA-4891-A890-DE03135C8E4C}" type="parTrans" cxnId="{104EE313-6FAB-4709-B379-F7DCFE833450}">
      <dgm:prSet/>
      <dgm:spPr/>
      <dgm:t>
        <a:bodyPr/>
        <a:lstStyle/>
        <a:p>
          <a:endParaRPr lang="ru-RU"/>
        </a:p>
      </dgm:t>
    </dgm:pt>
    <dgm:pt modelId="{B3950A43-FA53-4756-815C-8AF0D827D76C}" type="sibTrans" cxnId="{104EE313-6FAB-4709-B379-F7DCFE833450}">
      <dgm:prSet/>
      <dgm:spPr/>
      <dgm:t>
        <a:bodyPr/>
        <a:lstStyle/>
        <a:p>
          <a:endParaRPr lang="ru-RU"/>
        </a:p>
      </dgm:t>
    </dgm:pt>
    <dgm:pt modelId="{BC9098D5-06D6-425F-B523-0E44B88D06ED}" type="pres">
      <dgm:prSet presAssocID="{A9DB30D7-066F-4306-9C2F-2949FB9976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5EB855-0526-4D28-8BEC-F02178353365}" type="pres">
      <dgm:prSet presAssocID="{27B98DDC-563E-4B9A-8C08-73465FBAF5AC}" presName="hierRoot1" presStyleCnt="0">
        <dgm:presLayoutVars>
          <dgm:hierBranch val="init"/>
        </dgm:presLayoutVars>
      </dgm:prSet>
      <dgm:spPr/>
    </dgm:pt>
    <dgm:pt modelId="{7F44F835-81AC-4890-A6BD-F41412417325}" type="pres">
      <dgm:prSet presAssocID="{27B98DDC-563E-4B9A-8C08-73465FBAF5AC}" presName="rootComposite1" presStyleCnt="0"/>
      <dgm:spPr/>
    </dgm:pt>
    <dgm:pt modelId="{4E97B5A9-6E7B-420D-A5D5-5AEF3E537262}" type="pres">
      <dgm:prSet presAssocID="{27B98DDC-563E-4B9A-8C08-73465FBAF5AC}" presName="rootText1" presStyleLbl="node0" presStyleIdx="0" presStyleCnt="1">
        <dgm:presLayoutVars>
          <dgm:chPref val="3"/>
        </dgm:presLayoutVars>
      </dgm:prSet>
      <dgm:spPr>
        <a:xfrm>
          <a:off x="2225972" y="485320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62DF4AE-F26C-4223-B4CF-3D2B81117002}" type="pres">
      <dgm:prSet presAssocID="{27B98DDC-563E-4B9A-8C08-73465FBAF5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D8AA1C-D91F-4DC4-B111-B9602047040D}" type="pres">
      <dgm:prSet presAssocID="{27B98DDC-563E-4B9A-8C08-73465FBAF5AC}" presName="hierChild2" presStyleCnt="0"/>
      <dgm:spPr/>
    </dgm:pt>
    <dgm:pt modelId="{3C6CC136-483A-4BAB-9ECC-B90B1849F6E9}" type="pres">
      <dgm:prSet presAssocID="{0B3B155F-CFED-4B53-9D7D-DAEC309F42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680A954-DB13-40BB-9CA6-E8E956956404}" type="pres">
      <dgm:prSet presAssocID="{4449EE31-13B9-498B-813E-2047317AA712}" presName="hierRoot2" presStyleCnt="0">
        <dgm:presLayoutVars>
          <dgm:hierBranch val="init"/>
        </dgm:presLayoutVars>
      </dgm:prSet>
      <dgm:spPr/>
    </dgm:pt>
    <dgm:pt modelId="{309B7970-C271-4608-8167-08BEE476142F}" type="pres">
      <dgm:prSet presAssocID="{4449EE31-13B9-498B-813E-2047317AA712}" presName="rootComposite" presStyleCnt="0"/>
      <dgm:spPr/>
    </dgm:pt>
    <dgm:pt modelId="{FF0322E9-DE18-4C20-996E-A0083960A399}" type="pres">
      <dgm:prSet presAssocID="{4449EE31-13B9-498B-813E-2047317AA712}" presName="rootText" presStyleLbl="node2" presStyleIdx="0" presStyleCnt="2">
        <dgm:presLayoutVars>
          <dgm:chPref val="3"/>
        </dgm:presLayoutVars>
      </dgm:prSet>
      <dgm:spPr>
        <a:xfrm>
          <a:off x="1959" y="3095319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D73990B-A838-4E87-B55F-9A4A515D279B}" type="pres">
      <dgm:prSet presAssocID="{4449EE31-13B9-498B-813E-2047317AA7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D8A84F22-CA99-4C52-AB78-3B05F0D17AD3}" type="pres">
      <dgm:prSet presAssocID="{4449EE31-13B9-498B-813E-2047317AA712}" presName="hierChild4" presStyleCnt="0"/>
      <dgm:spPr/>
    </dgm:pt>
    <dgm:pt modelId="{CE6A3A98-6B0E-4888-AEF6-0421C89FC0D7}" type="pres">
      <dgm:prSet presAssocID="{4449EE31-13B9-498B-813E-2047317AA712}" presName="hierChild5" presStyleCnt="0"/>
      <dgm:spPr/>
    </dgm:pt>
    <dgm:pt modelId="{04B8D787-172A-40B5-9649-1DF4481C9FB5}" type="pres">
      <dgm:prSet presAssocID="{C971D9D6-A3AA-4891-A890-DE03135C8E4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901F926-C959-4C06-A066-740E1325365B}" type="pres">
      <dgm:prSet presAssocID="{8B22B3B4-4995-4344-8949-B5A65BFA0236}" presName="hierRoot2" presStyleCnt="0">
        <dgm:presLayoutVars>
          <dgm:hierBranch val="init"/>
        </dgm:presLayoutVars>
      </dgm:prSet>
      <dgm:spPr/>
    </dgm:pt>
    <dgm:pt modelId="{8A664974-A511-4BBB-9E14-E242D60360C6}" type="pres">
      <dgm:prSet presAssocID="{8B22B3B4-4995-4344-8949-B5A65BFA0236}" presName="rootComposite" presStyleCnt="0"/>
      <dgm:spPr/>
    </dgm:pt>
    <dgm:pt modelId="{30773949-1199-40C8-B929-3CFC405E8483}" type="pres">
      <dgm:prSet presAssocID="{8B22B3B4-4995-4344-8949-B5A65BFA0236}" presName="rootText" presStyleLbl="node2" presStyleIdx="1" presStyleCnt="2">
        <dgm:presLayoutVars>
          <dgm:chPref val="3"/>
        </dgm:presLayoutVars>
      </dgm:prSet>
      <dgm:spPr>
        <a:xfrm>
          <a:off x="4449985" y="3095319"/>
          <a:ext cx="3676054" cy="1838027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BB0DAE6-C789-4A77-8EF2-E8E7274B5928}" type="pres">
      <dgm:prSet presAssocID="{8B22B3B4-4995-4344-8949-B5A65BFA0236}" presName="rootConnector" presStyleLbl="node2" presStyleIdx="1" presStyleCnt="2"/>
      <dgm:spPr/>
      <dgm:t>
        <a:bodyPr/>
        <a:lstStyle/>
        <a:p>
          <a:endParaRPr lang="ru-RU"/>
        </a:p>
      </dgm:t>
    </dgm:pt>
    <dgm:pt modelId="{5059C1B4-B45C-4DB3-ADD9-74E7DCED0C7B}" type="pres">
      <dgm:prSet presAssocID="{8B22B3B4-4995-4344-8949-B5A65BFA0236}" presName="hierChild4" presStyleCnt="0"/>
      <dgm:spPr/>
    </dgm:pt>
    <dgm:pt modelId="{482B8E04-6A55-4971-A481-B9528DD520B9}" type="pres">
      <dgm:prSet presAssocID="{8B22B3B4-4995-4344-8949-B5A65BFA0236}" presName="hierChild5" presStyleCnt="0"/>
      <dgm:spPr/>
    </dgm:pt>
    <dgm:pt modelId="{F33CD4E5-388D-4ADE-8D5F-209310E6E1E3}" type="pres">
      <dgm:prSet presAssocID="{27B98DDC-563E-4B9A-8C08-73465FBAF5AC}" presName="hierChild3" presStyleCnt="0"/>
      <dgm:spPr/>
    </dgm:pt>
  </dgm:ptLst>
  <dgm:cxnLst>
    <dgm:cxn modelId="{63A6B0B4-3DAA-4B13-90F1-847D18103B25}" type="presOf" srcId="{A9DB30D7-066F-4306-9C2F-2949FB99768F}" destId="{BC9098D5-06D6-425F-B523-0E44B88D06ED}" srcOrd="0" destOrd="0" presId="urn:microsoft.com/office/officeart/2005/8/layout/orgChart1"/>
    <dgm:cxn modelId="{5CB33326-71C9-4628-A5DD-C64E2D07D970}" type="presOf" srcId="{8B22B3B4-4995-4344-8949-B5A65BFA0236}" destId="{1BB0DAE6-C789-4A77-8EF2-E8E7274B5928}" srcOrd="1" destOrd="0" presId="urn:microsoft.com/office/officeart/2005/8/layout/orgChart1"/>
    <dgm:cxn modelId="{6EA433F3-63B8-4D5F-A737-41FB16B970BF}" type="presOf" srcId="{4449EE31-13B9-498B-813E-2047317AA712}" destId="{5D73990B-A838-4E87-B55F-9A4A515D279B}" srcOrd="1" destOrd="0" presId="urn:microsoft.com/office/officeart/2005/8/layout/orgChart1"/>
    <dgm:cxn modelId="{104EE313-6FAB-4709-B379-F7DCFE833450}" srcId="{27B98DDC-563E-4B9A-8C08-73465FBAF5AC}" destId="{8B22B3B4-4995-4344-8949-B5A65BFA0236}" srcOrd="1" destOrd="0" parTransId="{C971D9D6-A3AA-4891-A890-DE03135C8E4C}" sibTransId="{B3950A43-FA53-4756-815C-8AF0D827D76C}"/>
    <dgm:cxn modelId="{787F4222-37E2-4215-899D-3DFCC2728D48}" type="presOf" srcId="{27B98DDC-563E-4B9A-8C08-73465FBAF5AC}" destId="{4E97B5A9-6E7B-420D-A5D5-5AEF3E537262}" srcOrd="0" destOrd="0" presId="urn:microsoft.com/office/officeart/2005/8/layout/orgChart1"/>
    <dgm:cxn modelId="{88055BC8-DA2C-4A62-A58F-2E73D45A8955}" type="presOf" srcId="{8B22B3B4-4995-4344-8949-B5A65BFA0236}" destId="{30773949-1199-40C8-B929-3CFC405E8483}" srcOrd="0" destOrd="0" presId="urn:microsoft.com/office/officeart/2005/8/layout/orgChart1"/>
    <dgm:cxn modelId="{C8125CEB-CF4C-4877-8382-4466DDEC998C}" type="presOf" srcId="{C971D9D6-A3AA-4891-A890-DE03135C8E4C}" destId="{04B8D787-172A-40B5-9649-1DF4481C9FB5}" srcOrd="0" destOrd="0" presId="urn:microsoft.com/office/officeart/2005/8/layout/orgChart1"/>
    <dgm:cxn modelId="{BD0F7AB1-443D-4F36-914B-127FAA7BE8B3}" srcId="{A9DB30D7-066F-4306-9C2F-2949FB99768F}" destId="{27B98DDC-563E-4B9A-8C08-73465FBAF5AC}" srcOrd="0" destOrd="0" parTransId="{94A3750C-EF7C-4BCF-B898-24D3E78DB395}" sibTransId="{4B1EB3A3-8539-4F98-A27B-658C667710DA}"/>
    <dgm:cxn modelId="{EB384DA4-5636-40AC-857C-7742F915D417}" srcId="{27B98DDC-563E-4B9A-8C08-73465FBAF5AC}" destId="{4449EE31-13B9-498B-813E-2047317AA712}" srcOrd="0" destOrd="0" parTransId="{0B3B155F-CFED-4B53-9D7D-DAEC309F420E}" sibTransId="{3B7E6848-5D01-4CC3-9CD0-0164519E1DC9}"/>
    <dgm:cxn modelId="{62E7A45B-3F07-4139-8516-EB257F502903}" type="presOf" srcId="{4449EE31-13B9-498B-813E-2047317AA712}" destId="{FF0322E9-DE18-4C20-996E-A0083960A399}" srcOrd="0" destOrd="0" presId="urn:microsoft.com/office/officeart/2005/8/layout/orgChart1"/>
    <dgm:cxn modelId="{08C5DC0D-33F5-4BA4-8E11-66A44E6ADB81}" type="presOf" srcId="{27B98DDC-563E-4B9A-8C08-73465FBAF5AC}" destId="{562DF4AE-F26C-4223-B4CF-3D2B81117002}" srcOrd="1" destOrd="0" presId="urn:microsoft.com/office/officeart/2005/8/layout/orgChart1"/>
    <dgm:cxn modelId="{86560D97-1CE0-4563-81E3-934368C74E66}" type="presOf" srcId="{0B3B155F-CFED-4B53-9D7D-DAEC309F420E}" destId="{3C6CC136-483A-4BAB-9ECC-B90B1849F6E9}" srcOrd="0" destOrd="0" presId="urn:microsoft.com/office/officeart/2005/8/layout/orgChart1"/>
    <dgm:cxn modelId="{8ACC3940-23EA-411C-9265-44ABE9C5D498}" type="presParOf" srcId="{BC9098D5-06D6-425F-B523-0E44B88D06ED}" destId="{575EB855-0526-4D28-8BEC-F02178353365}" srcOrd="0" destOrd="0" presId="urn:microsoft.com/office/officeart/2005/8/layout/orgChart1"/>
    <dgm:cxn modelId="{FD37B1F0-6AE7-46F8-BF1B-FFB63706127B}" type="presParOf" srcId="{575EB855-0526-4D28-8BEC-F02178353365}" destId="{7F44F835-81AC-4890-A6BD-F41412417325}" srcOrd="0" destOrd="0" presId="urn:microsoft.com/office/officeart/2005/8/layout/orgChart1"/>
    <dgm:cxn modelId="{C7309039-54FB-41EE-ACC9-FF1CAFF07FB7}" type="presParOf" srcId="{7F44F835-81AC-4890-A6BD-F41412417325}" destId="{4E97B5A9-6E7B-420D-A5D5-5AEF3E537262}" srcOrd="0" destOrd="0" presId="urn:microsoft.com/office/officeart/2005/8/layout/orgChart1"/>
    <dgm:cxn modelId="{BC3FE676-89C6-4D5B-847B-4B5FFC1A59A1}" type="presParOf" srcId="{7F44F835-81AC-4890-A6BD-F41412417325}" destId="{562DF4AE-F26C-4223-B4CF-3D2B81117002}" srcOrd="1" destOrd="0" presId="urn:microsoft.com/office/officeart/2005/8/layout/orgChart1"/>
    <dgm:cxn modelId="{4257B677-CAD2-4FCA-8B63-F41E9B5EAF7E}" type="presParOf" srcId="{575EB855-0526-4D28-8BEC-F02178353365}" destId="{FDD8AA1C-D91F-4DC4-B111-B9602047040D}" srcOrd="1" destOrd="0" presId="urn:microsoft.com/office/officeart/2005/8/layout/orgChart1"/>
    <dgm:cxn modelId="{3575500B-D955-44E0-AA2B-00DBFC8540E3}" type="presParOf" srcId="{FDD8AA1C-D91F-4DC4-B111-B9602047040D}" destId="{3C6CC136-483A-4BAB-9ECC-B90B1849F6E9}" srcOrd="0" destOrd="0" presId="urn:microsoft.com/office/officeart/2005/8/layout/orgChart1"/>
    <dgm:cxn modelId="{37E47281-B1C4-45E7-92CF-86866EBC2C49}" type="presParOf" srcId="{FDD8AA1C-D91F-4DC4-B111-B9602047040D}" destId="{3680A954-DB13-40BB-9CA6-E8E956956404}" srcOrd="1" destOrd="0" presId="urn:microsoft.com/office/officeart/2005/8/layout/orgChart1"/>
    <dgm:cxn modelId="{B43BA57B-D7AE-4EBB-B193-2036986D9E1E}" type="presParOf" srcId="{3680A954-DB13-40BB-9CA6-E8E956956404}" destId="{309B7970-C271-4608-8167-08BEE476142F}" srcOrd="0" destOrd="0" presId="urn:microsoft.com/office/officeart/2005/8/layout/orgChart1"/>
    <dgm:cxn modelId="{33C7F5D8-0897-420F-941D-4B9929E2992B}" type="presParOf" srcId="{309B7970-C271-4608-8167-08BEE476142F}" destId="{FF0322E9-DE18-4C20-996E-A0083960A399}" srcOrd="0" destOrd="0" presId="urn:microsoft.com/office/officeart/2005/8/layout/orgChart1"/>
    <dgm:cxn modelId="{798B54F6-1986-4C68-8965-2032C8BDA3B3}" type="presParOf" srcId="{309B7970-C271-4608-8167-08BEE476142F}" destId="{5D73990B-A838-4E87-B55F-9A4A515D279B}" srcOrd="1" destOrd="0" presId="urn:microsoft.com/office/officeart/2005/8/layout/orgChart1"/>
    <dgm:cxn modelId="{3324E4FB-40A2-451D-9741-77C5D3B29C6B}" type="presParOf" srcId="{3680A954-DB13-40BB-9CA6-E8E956956404}" destId="{D8A84F22-CA99-4C52-AB78-3B05F0D17AD3}" srcOrd="1" destOrd="0" presId="urn:microsoft.com/office/officeart/2005/8/layout/orgChart1"/>
    <dgm:cxn modelId="{7CE340E5-6CB8-4D71-BC90-2899B737BE54}" type="presParOf" srcId="{3680A954-DB13-40BB-9CA6-E8E956956404}" destId="{CE6A3A98-6B0E-4888-AEF6-0421C89FC0D7}" srcOrd="2" destOrd="0" presId="urn:microsoft.com/office/officeart/2005/8/layout/orgChart1"/>
    <dgm:cxn modelId="{85A6E5C0-9C89-4B44-8443-33FFF7B9CCA3}" type="presParOf" srcId="{FDD8AA1C-D91F-4DC4-B111-B9602047040D}" destId="{04B8D787-172A-40B5-9649-1DF4481C9FB5}" srcOrd="2" destOrd="0" presId="urn:microsoft.com/office/officeart/2005/8/layout/orgChart1"/>
    <dgm:cxn modelId="{C1ACAB39-2CD1-4DB9-9CCA-715F5DCD1593}" type="presParOf" srcId="{FDD8AA1C-D91F-4DC4-B111-B9602047040D}" destId="{3901F926-C959-4C06-A066-740E1325365B}" srcOrd="3" destOrd="0" presId="urn:microsoft.com/office/officeart/2005/8/layout/orgChart1"/>
    <dgm:cxn modelId="{1D011EEE-4885-4770-B975-1312D6532921}" type="presParOf" srcId="{3901F926-C959-4C06-A066-740E1325365B}" destId="{8A664974-A511-4BBB-9E14-E242D60360C6}" srcOrd="0" destOrd="0" presId="urn:microsoft.com/office/officeart/2005/8/layout/orgChart1"/>
    <dgm:cxn modelId="{F173AE91-25AF-4230-9B9F-C6410AEA91A6}" type="presParOf" srcId="{8A664974-A511-4BBB-9E14-E242D60360C6}" destId="{30773949-1199-40C8-B929-3CFC405E8483}" srcOrd="0" destOrd="0" presId="urn:microsoft.com/office/officeart/2005/8/layout/orgChart1"/>
    <dgm:cxn modelId="{78E0BAAA-4100-4EB8-A52F-E2F66A162011}" type="presParOf" srcId="{8A664974-A511-4BBB-9E14-E242D60360C6}" destId="{1BB0DAE6-C789-4A77-8EF2-E8E7274B5928}" srcOrd="1" destOrd="0" presId="urn:microsoft.com/office/officeart/2005/8/layout/orgChart1"/>
    <dgm:cxn modelId="{443BB05E-F2DA-420A-A4CE-6E968A5714A7}" type="presParOf" srcId="{3901F926-C959-4C06-A066-740E1325365B}" destId="{5059C1B4-B45C-4DB3-ADD9-74E7DCED0C7B}" srcOrd="1" destOrd="0" presId="urn:microsoft.com/office/officeart/2005/8/layout/orgChart1"/>
    <dgm:cxn modelId="{3EAEE427-0A8D-4E62-A553-E32077F15834}" type="presParOf" srcId="{3901F926-C959-4C06-A066-740E1325365B}" destId="{482B8E04-6A55-4971-A481-B9528DD520B9}" srcOrd="2" destOrd="0" presId="urn:microsoft.com/office/officeart/2005/8/layout/orgChart1"/>
    <dgm:cxn modelId="{6347E340-6577-4C4C-8319-A9B514520FE3}" type="presParOf" srcId="{575EB855-0526-4D28-8BEC-F02178353365}" destId="{F33CD4E5-388D-4ADE-8D5F-209310E6E1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974928-4E12-4839-9711-A148B3546B4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575255-603F-4B7B-B47A-179E13A9B8D6}">
      <dgm:prSet phldrT="[Текст]" custT="1"/>
      <dgm:spPr/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 рассмотрения апелляции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присутствием </a:t>
          </a:r>
          <a:r>
            <a:rPr lang="ru-RU" sz="20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или его родителя (законного представителя), результаты рассмотрения апелляции доводятся до сведения присутствующих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устной форме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направлением уведомления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день проведения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заседания АК для обеспечения передачи апеллянту.</a:t>
          </a:r>
        </a:p>
      </dgm:t>
    </dgm:pt>
    <dgm:pt modelId="{36157969-94E6-42B2-AA9E-F893914B9E89}" type="parTrans" cxnId="{A6390913-A03E-49F8-A847-E63CD5ACADE8}">
      <dgm:prSet/>
      <dgm:spPr/>
      <dgm:t>
        <a:bodyPr/>
        <a:lstStyle/>
        <a:p>
          <a:endParaRPr lang="ru-RU" sz="2400"/>
        </a:p>
      </dgm:t>
    </dgm:pt>
    <dgm:pt modelId="{BDB0E92A-2C80-4751-81CF-9AD3F18314AA}" type="sibTrans" cxnId="{A6390913-A03E-49F8-A847-E63CD5ACADE8}">
      <dgm:prSet/>
      <dgm:spPr/>
      <dgm:t>
        <a:bodyPr/>
        <a:lstStyle/>
        <a:p>
          <a:endParaRPr lang="ru-RU" sz="2400"/>
        </a:p>
      </dgm:t>
    </dgm:pt>
    <dgm:pt modelId="{047C2232-1350-4D67-B3A6-28487E66AB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spcFirstLastPara="0" vert="horz" wrap="square" lIns="54000" tIns="54000" rIns="54000" bIns="5400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случае, если апелляция на заседании АК рассматривается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отсутствии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или его родителя (законного представителя),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трех рабочих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дней, через МОУО /ОУ, доводится уведомление о решении, принятом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итогам рассмотрения апелляции. </a:t>
          </a:r>
        </a:p>
      </dgm:t>
    </dgm:pt>
    <dgm:pt modelId="{8AA66EBC-681C-4CF5-8083-97E6DECD2EAA}" type="parTrans" cxnId="{7FB140EC-6334-4636-8AB0-F8387A7290A3}">
      <dgm:prSet/>
      <dgm:spPr>
        <a:ln>
          <a:noFill/>
        </a:ln>
      </dgm:spPr>
      <dgm:t>
        <a:bodyPr/>
        <a:lstStyle/>
        <a:p>
          <a:endParaRPr lang="ru-RU" sz="2400"/>
        </a:p>
      </dgm:t>
    </dgm:pt>
    <dgm:pt modelId="{1B32EE0D-A019-4250-AF8A-CAFB705BE091}" type="sibTrans" cxnId="{7FB140EC-6334-4636-8AB0-F8387A7290A3}">
      <dgm:prSet/>
      <dgm:spPr/>
      <dgm:t>
        <a:bodyPr/>
        <a:lstStyle/>
        <a:p>
          <a:endParaRPr lang="ru-RU" sz="2400"/>
        </a:p>
      </dgm:t>
    </dgm:pt>
    <dgm:pt modelId="{CEB848BE-D935-4EF1-AA08-8BC82A3086FC}" type="pres">
      <dgm:prSet presAssocID="{48974928-4E12-4839-9711-A148B3546B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AEEA2-58EF-465B-BB9D-584BB3FB8B88}" type="pres">
      <dgm:prSet presAssocID="{13575255-603F-4B7B-B47A-179E13A9B8D6}" presName="root1" presStyleCnt="0"/>
      <dgm:spPr/>
    </dgm:pt>
    <dgm:pt modelId="{3F691989-0DCF-4246-87D7-5EE072C179C7}" type="pres">
      <dgm:prSet presAssocID="{13575255-603F-4B7B-B47A-179E13A9B8D6}" presName="LevelOneTextNode" presStyleLbl="node0" presStyleIdx="0" presStyleCnt="1" custLinFactNeighborX="3930" custLinFactNeighborY="0">
        <dgm:presLayoutVars>
          <dgm:chPref val="3"/>
        </dgm:presLayoutVars>
      </dgm:prSet>
      <dgm:spPr>
        <a:xfrm>
          <a:off x="1434" y="1648758"/>
          <a:ext cx="5078804" cy="253940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7C72101-7655-4783-9A99-76B94A30E2CB}" type="pres">
      <dgm:prSet presAssocID="{13575255-603F-4B7B-B47A-179E13A9B8D6}" presName="level2hierChild" presStyleCnt="0"/>
      <dgm:spPr/>
    </dgm:pt>
    <dgm:pt modelId="{C92DB232-336F-4BE1-ADAA-A175B385048A}" type="pres">
      <dgm:prSet presAssocID="{8AA66EBC-681C-4CF5-8083-97E6DECD2EA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2775C938-FB97-453C-8FDE-CC9492A2691F}" type="pres">
      <dgm:prSet presAssocID="{8AA66EBC-681C-4CF5-8083-97E6DECD2EA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387F5A87-B3E3-4A0F-92AF-C6F882B25970}" type="pres">
      <dgm:prSet presAssocID="{047C2232-1350-4D67-B3A6-28487E66AB87}" presName="root2" presStyleCnt="0"/>
      <dgm:spPr/>
    </dgm:pt>
    <dgm:pt modelId="{43E85D5B-A411-4041-BF20-73AF32095C5D}" type="pres">
      <dgm:prSet presAssocID="{047C2232-1350-4D67-B3A6-28487E66AB87}" presName="LevelTwoTextNode" presStyleLbl="node2" presStyleIdx="0" presStyleCnt="1" custLinFactNeighborX="-3329" custLinFactNeighborY="0">
        <dgm:presLayoutVars>
          <dgm:chPref val="3"/>
        </dgm:presLayoutVars>
      </dgm:prSet>
      <dgm:spPr>
        <a:xfrm>
          <a:off x="7111760" y="1648758"/>
          <a:ext cx="5078804" cy="253940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F818960-7A45-46DA-89F2-94643515EDF2}" type="pres">
      <dgm:prSet presAssocID="{047C2232-1350-4D67-B3A6-28487E66AB87}" presName="level3hierChild" presStyleCnt="0"/>
      <dgm:spPr/>
    </dgm:pt>
  </dgm:ptLst>
  <dgm:cxnLst>
    <dgm:cxn modelId="{B5A8E84A-BA01-4CF3-868D-A5A7E5DDF003}" type="presOf" srcId="{48974928-4E12-4839-9711-A148B3546B4A}" destId="{CEB848BE-D935-4EF1-AA08-8BC82A3086FC}" srcOrd="0" destOrd="0" presId="urn:microsoft.com/office/officeart/2005/8/layout/hierarchy2"/>
    <dgm:cxn modelId="{7FB140EC-6334-4636-8AB0-F8387A7290A3}" srcId="{13575255-603F-4B7B-B47A-179E13A9B8D6}" destId="{047C2232-1350-4D67-B3A6-28487E66AB87}" srcOrd="0" destOrd="0" parTransId="{8AA66EBC-681C-4CF5-8083-97E6DECD2EAA}" sibTransId="{1B32EE0D-A019-4250-AF8A-CAFB705BE091}"/>
    <dgm:cxn modelId="{C46B0D09-561F-48F4-87E4-BCB05F3E7DBB}" type="presOf" srcId="{047C2232-1350-4D67-B3A6-28487E66AB87}" destId="{43E85D5B-A411-4041-BF20-73AF32095C5D}" srcOrd="0" destOrd="0" presId="urn:microsoft.com/office/officeart/2005/8/layout/hierarchy2"/>
    <dgm:cxn modelId="{8E24BA11-F700-4401-910A-EFD5FE6D871B}" type="presOf" srcId="{8AA66EBC-681C-4CF5-8083-97E6DECD2EAA}" destId="{2775C938-FB97-453C-8FDE-CC9492A2691F}" srcOrd="1" destOrd="0" presId="urn:microsoft.com/office/officeart/2005/8/layout/hierarchy2"/>
    <dgm:cxn modelId="{88CE7BBA-245C-4501-B823-4973105A2003}" type="presOf" srcId="{8AA66EBC-681C-4CF5-8083-97E6DECD2EAA}" destId="{C92DB232-336F-4BE1-ADAA-A175B385048A}" srcOrd="0" destOrd="0" presId="urn:microsoft.com/office/officeart/2005/8/layout/hierarchy2"/>
    <dgm:cxn modelId="{A6390913-A03E-49F8-A847-E63CD5ACADE8}" srcId="{48974928-4E12-4839-9711-A148B3546B4A}" destId="{13575255-603F-4B7B-B47A-179E13A9B8D6}" srcOrd="0" destOrd="0" parTransId="{36157969-94E6-42B2-AA9E-F893914B9E89}" sibTransId="{BDB0E92A-2C80-4751-81CF-9AD3F18314AA}"/>
    <dgm:cxn modelId="{8B214B68-C0EF-4F01-90A5-09879A1A569A}" type="presOf" srcId="{13575255-603F-4B7B-B47A-179E13A9B8D6}" destId="{3F691989-0DCF-4246-87D7-5EE072C179C7}" srcOrd="0" destOrd="0" presId="urn:microsoft.com/office/officeart/2005/8/layout/hierarchy2"/>
    <dgm:cxn modelId="{BE6DDD97-88F1-46EA-828C-4FE245ADD859}" type="presParOf" srcId="{CEB848BE-D935-4EF1-AA08-8BC82A3086FC}" destId="{28EAEEA2-58EF-465B-BB9D-584BB3FB8B88}" srcOrd="0" destOrd="0" presId="urn:microsoft.com/office/officeart/2005/8/layout/hierarchy2"/>
    <dgm:cxn modelId="{3798AF75-860D-4826-A94E-8A7E69B369D7}" type="presParOf" srcId="{28EAEEA2-58EF-465B-BB9D-584BB3FB8B88}" destId="{3F691989-0DCF-4246-87D7-5EE072C179C7}" srcOrd="0" destOrd="0" presId="urn:microsoft.com/office/officeart/2005/8/layout/hierarchy2"/>
    <dgm:cxn modelId="{8D8C3BB0-37B7-4813-B2C7-D85CD2C30451}" type="presParOf" srcId="{28EAEEA2-58EF-465B-BB9D-584BB3FB8B88}" destId="{57C72101-7655-4783-9A99-76B94A30E2CB}" srcOrd="1" destOrd="0" presId="urn:microsoft.com/office/officeart/2005/8/layout/hierarchy2"/>
    <dgm:cxn modelId="{D920D853-DC21-45C8-8D6E-04475EA42B94}" type="presParOf" srcId="{57C72101-7655-4783-9A99-76B94A30E2CB}" destId="{C92DB232-336F-4BE1-ADAA-A175B385048A}" srcOrd="0" destOrd="0" presId="urn:microsoft.com/office/officeart/2005/8/layout/hierarchy2"/>
    <dgm:cxn modelId="{98E4528D-8996-44D1-BA4F-40A46CFAAC16}" type="presParOf" srcId="{C92DB232-336F-4BE1-ADAA-A175B385048A}" destId="{2775C938-FB97-453C-8FDE-CC9492A2691F}" srcOrd="0" destOrd="0" presId="urn:microsoft.com/office/officeart/2005/8/layout/hierarchy2"/>
    <dgm:cxn modelId="{D2C17A05-FA8C-4966-8E87-E553CA8D3C56}" type="presParOf" srcId="{57C72101-7655-4783-9A99-76B94A30E2CB}" destId="{387F5A87-B3E3-4A0F-92AF-C6F882B25970}" srcOrd="1" destOrd="0" presId="urn:microsoft.com/office/officeart/2005/8/layout/hierarchy2"/>
    <dgm:cxn modelId="{7E73FBFE-132F-4B18-89BB-84A9414CFB3E}" type="presParOf" srcId="{387F5A87-B3E3-4A0F-92AF-C6F882B25970}" destId="{43E85D5B-A411-4041-BF20-73AF32095C5D}" srcOrd="0" destOrd="0" presId="urn:microsoft.com/office/officeart/2005/8/layout/hierarchy2"/>
    <dgm:cxn modelId="{5157BB05-0B32-41E0-93CF-AA1AE41188FC}" type="presParOf" srcId="{387F5A87-B3E3-4A0F-92AF-C6F882B25970}" destId="{3F818960-7A45-46DA-89F2-94643515ED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6BBF98-639C-46CA-982D-8A0B32CC8467}" type="doc">
      <dgm:prSet loTypeId="urn:microsoft.com/office/officeart/2005/8/layout/vList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64C353C-36FC-4928-9CA7-3ED70C15D35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8E36E-273E-45DC-B0D0-B234BFA45510}" type="par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50E0-5019-46E3-82B4-8F5C662A4191}" type="sibTrans" cxnId="{D70CB2AB-DAE0-4A58-822B-1A29038ECD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CD532-5391-42EB-B680-2656CDE9C748}">
      <dgm:prSet phldrT="[Текст]" custT="1"/>
      <dgm:spPr>
        <a:solidFill>
          <a:schemeClr val="accent1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557A8-77EC-4D95-A7CD-8985658FEF7A}" type="par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E2B88-0175-4B54-BBF5-2B63BFFFA1D0}" type="sibTrans" cxnId="{429FD4F6-5833-4155-8A6F-1D99694E79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B0D98-A4F9-48F1-90A7-CE00EB9C23E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b"/>
        <a:lstStyle/>
        <a:p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02C91-A60B-4F13-936E-901681320758}" type="par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228D6-7B0F-4F01-B871-68190C30584F}" type="sibTrans" cxnId="{9B7D2A34-4309-4E07-A693-450667A5C6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B2A73-5450-46D3-90D1-36EDCBDF3165}">
      <dgm:prSet custT="1"/>
      <dgm:spPr/>
      <dgm:t>
        <a:bodyPr anchor="ctr"/>
        <a:lstStyle/>
        <a:p>
          <a:pPr marL="171450" indent="0" algn="l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апеллянт подает заявление об отзыве поданной им апелляции члену ГЭК, </a:t>
          </a:r>
          <a:r>
            <a: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покидая ППЭ.</a:t>
          </a:r>
        </a:p>
      </dgm:t>
    </dgm:pt>
    <dgm:pt modelId="{47647EAD-684C-4DA9-A85E-BA5792304658}" type="par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EE96-F461-472F-83CA-49768B0E78FA}" type="sibTrans" cxnId="{967E042C-5E55-433A-8C17-994222A11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F3ABB-33BD-4403-93EE-CAC35C6E623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b"/>
        <a:lstStyle/>
        <a:p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апеллянт через ОУ направляет в АК заявление об отзыве поданной им апелляции о несогласии </a:t>
          </a:r>
          <a:b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(</a:t>
          </a:r>
          <a:r>
            <a:rPr lang="ru-RU" sz="195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 подачи апелляции, но не позднее дня </a:t>
          </a: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заседания АК)</a:t>
          </a:r>
          <a:endParaRPr lang="ru-RU" sz="19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A3DD1-2C98-4BB5-8138-9953455D2831}" type="parTrans" cxnId="{64299C25-2B6E-4FB2-AAAF-AA9963E112C4}">
      <dgm:prSet/>
      <dgm:spPr/>
      <dgm:t>
        <a:bodyPr/>
        <a:lstStyle/>
        <a:p>
          <a:endParaRPr lang="ru-RU"/>
        </a:p>
      </dgm:t>
    </dgm:pt>
    <dgm:pt modelId="{A0E2206E-6D39-47BC-9B10-1D33AB65BC4E}" type="sibTrans" cxnId="{64299C25-2B6E-4FB2-AAAF-AA9963E112C4}">
      <dgm:prSet/>
      <dgm:spPr/>
      <dgm:t>
        <a:bodyPr/>
        <a:lstStyle/>
        <a:p>
          <a:endParaRPr lang="ru-RU"/>
        </a:p>
      </dgm:t>
    </dgm:pt>
    <dgm:pt modelId="{C85F110D-5B83-46DD-AB9D-59D836467187}" type="pres">
      <dgm:prSet presAssocID="{816BBF98-639C-46CA-982D-8A0B32CC84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AFEF6C-59C4-473B-B0DF-2E2D590096EF}" type="pres">
      <dgm:prSet presAssocID="{C64C353C-36FC-4928-9CA7-3ED70C15D35E}" presName="linNode" presStyleCnt="0"/>
      <dgm:spPr/>
    </dgm:pt>
    <dgm:pt modelId="{50D995AF-7DF3-4705-A6DA-B62B22D70EE9}" type="pres">
      <dgm:prSet presAssocID="{C64C353C-36FC-4928-9CA7-3ED70C15D35E}" presName="parentShp" presStyleLbl="node1" presStyleIdx="0" presStyleCnt="2" custScaleX="80079" custLinFactNeighborX="-135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64A1-EF2A-482F-8908-07305E48D866}" type="pres">
      <dgm:prSet presAssocID="{C64C353C-36FC-4928-9CA7-3ED70C15D35E}" presName="childShp" presStyleLbl="bgAccFollowNode1" presStyleIdx="0" presStyleCnt="2" custScaleX="12433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6307E5-8EA6-4A1A-99C1-FA49306ACA36}" type="pres">
      <dgm:prSet presAssocID="{A77A50E0-5019-46E3-82B4-8F5C662A4191}" presName="spacing" presStyleCnt="0"/>
      <dgm:spPr/>
    </dgm:pt>
    <dgm:pt modelId="{55092C33-7653-493B-88EA-5167C63AC648}" type="pres">
      <dgm:prSet presAssocID="{AC0CD532-5391-42EB-B680-2656CDE9C748}" presName="linNode" presStyleCnt="0"/>
      <dgm:spPr/>
    </dgm:pt>
    <dgm:pt modelId="{DE962469-06BA-4EDC-83FB-7FFE42680153}" type="pres">
      <dgm:prSet presAssocID="{AC0CD532-5391-42EB-B680-2656CDE9C748}" presName="parentShp" presStyleLbl="node1" presStyleIdx="1" presStyleCnt="2" custScaleX="81386" custLinFactNeighborX="-58" custLinFactNeighborY="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CD69-F924-4CF5-A14D-A45FA1BC8BAC}" type="pres">
      <dgm:prSet presAssocID="{AC0CD532-5391-42EB-B680-2656CDE9C748}" presName="childShp" presStyleLbl="bgAccFollowNode1" presStyleIdx="1" presStyleCnt="2" custScaleX="122667" custScaleY="11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D2A34-4309-4E07-A693-450667A5C6FB}" srcId="{AC0CD532-5391-42EB-B680-2656CDE9C748}" destId="{98EB0D98-A4F9-48F1-90A7-CE00EB9C23E1}" srcOrd="0" destOrd="0" parTransId="{47102C91-A60B-4F13-936E-901681320758}" sibTransId="{F6A228D6-7B0F-4F01-B871-68190C30584F}"/>
    <dgm:cxn modelId="{AEB1E397-8A0F-4EBF-8F97-0751E827A48A}" type="presOf" srcId="{816BBF98-639C-46CA-982D-8A0B32CC8467}" destId="{C85F110D-5B83-46DD-AB9D-59D836467187}" srcOrd="0" destOrd="0" presId="urn:microsoft.com/office/officeart/2005/8/layout/vList6"/>
    <dgm:cxn modelId="{87A1C817-3469-444E-9193-0D77E9384D51}" type="presOf" srcId="{475B2A73-5450-46D3-90D1-36EDCBDF3165}" destId="{1B8964A1-EF2A-482F-8908-07305E48D866}" srcOrd="0" destOrd="0" presId="urn:microsoft.com/office/officeart/2005/8/layout/vList6"/>
    <dgm:cxn modelId="{429FD4F6-5833-4155-8A6F-1D99694E796B}" srcId="{816BBF98-639C-46CA-982D-8A0B32CC8467}" destId="{AC0CD532-5391-42EB-B680-2656CDE9C748}" srcOrd="1" destOrd="0" parTransId="{B69557A8-77EC-4D95-A7CD-8985658FEF7A}" sibTransId="{7A0E2B88-0175-4B54-BBF5-2B63BFFFA1D0}"/>
    <dgm:cxn modelId="{77C0DDDB-8206-42C9-B962-88A822D4834A}" type="presOf" srcId="{AC0CD532-5391-42EB-B680-2656CDE9C748}" destId="{DE962469-06BA-4EDC-83FB-7FFE42680153}" srcOrd="0" destOrd="0" presId="urn:microsoft.com/office/officeart/2005/8/layout/vList6"/>
    <dgm:cxn modelId="{88E207B2-6FBD-4270-BBF0-5B51611B5F97}" type="presOf" srcId="{049F3ABB-33BD-4403-93EE-CAC35C6E6234}" destId="{5257CD69-F924-4CF5-A14D-A45FA1BC8BAC}" srcOrd="0" destOrd="1" presId="urn:microsoft.com/office/officeart/2005/8/layout/vList6"/>
    <dgm:cxn modelId="{967E042C-5E55-433A-8C17-994222A11A48}" srcId="{C64C353C-36FC-4928-9CA7-3ED70C15D35E}" destId="{475B2A73-5450-46D3-90D1-36EDCBDF3165}" srcOrd="0" destOrd="0" parTransId="{47647EAD-684C-4DA9-A85E-BA5792304658}" sibTransId="{E235EE96-F461-472F-83CA-49768B0E78FA}"/>
    <dgm:cxn modelId="{D70CB2AB-DAE0-4A58-822B-1A29038ECDD5}" srcId="{816BBF98-639C-46CA-982D-8A0B32CC8467}" destId="{C64C353C-36FC-4928-9CA7-3ED70C15D35E}" srcOrd="0" destOrd="0" parTransId="{31D8E36E-273E-45DC-B0D0-B234BFA45510}" sibTransId="{A77A50E0-5019-46E3-82B4-8F5C662A4191}"/>
    <dgm:cxn modelId="{64299C25-2B6E-4FB2-AAAF-AA9963E112C4}" srcId="{AC0CD532-5391-42EB-B680-2656CDE9C748}" destId="{049F3ABB-33BD-4403-93EE-CAC35C6E6234}" srcOrd="1" destOrd="0" parTransId="{C5AA3DD1-2C98-4BB5-8138-9953455D2831}" sibTransId="{A0E2206E-6D39-47BC-9B10-1D33AB65BC4E}"/>
    <dgm:cxn modelId="{1B32ACE4-8C6D-4ABA-8B6C-F6D38A905054}" type="presOf" srcId="{98EB0D98-A4F9-48F1-90A7-CE00EB9C23E1}" destId="{5257CD69-F924-4CF5-A14D-A45FA1BC8BAC}" srcOrd="0" destOrd="0" presId="urn:microsoft.com/office/officeart/2005/8/layout/vList6"/>
    <dgm:cxn modelId="{45967E74-AD19-4004-A333-22A5159C9758}" type="presOf" srcId="{C64C353C-36FC-4928-9CA7-3ED70C15D35E}" destId="{50D995AF-7DF3-4705-A6DA-B62B22D70EE9}" srcOrd="0" destOrd="0" presId="urn:microsoft.com/office/officeart/2005/8/layout/vList6"/>
    <dgm:cxn modelId="{D9687885-76B9-472E-BA96-EA51C1C89EEE}" type="presParOf" srcId="{C85F110D-5B83-46DD-AB9D-59D836467187}" destId="{A6AFEF6C-59C4-473B-B0DF-2E2D590096EF}" srcOrd="0" destOrd="0" presId="urn:microsoft.com/office/officeart/2005/8/layout/vList6"/>
    <dgm:cxn modelId="{32F8B23E-16D1-4445-9FFF-E27391B8E629}" type="presParOf" srcId="{A6AFEF6C-59C4-473B-B0DF-2E2D590096EF}" destId="{50D995AF-7DF3-4705-A6DA-B62B22D70EE9}" srcOrd="0" destOrd="0" presId="urn:microsoft.com/office/officeart/2005/8/layout/vList6"/>
    <dgm:cxn modelId="{0489794E-2126-48F2-A222-9EBBDAD8B70D}" type="presParOf" srcId="{A6AFEF6C-59C4-473B-B0DF-2E2D590096EF}" destId="{1B8964A1-EF2A-482F-8908-07305E48D866}" srcOrd="1" destOrd="0" presId="urn:microsoft.com/office/officeart/2005/8/layout/vList6"/>
    <dgm:cxn modelId="{D3A591D1-0BD1-4FE3-932D-70D4D716451B}" type="presParOf" srcId="{C85F110D-5B83-46DD-AB9D-59D836467187}" destId="{F56307E5-8EA6-4A1A-99C1-FA49306ACA36}" srcOrd="1" destOrd="0" presId="urn:microsoft.com/office/officeart/2005/8/layout/vList6"/>
    <dgm:cxn modelId="{2C2E695A-82F5-41D5-9BDD-586671FAB037}" type="presParOf" srcId="{C85F110D-5B83-46DD-AB9D-59D836467187}" destId="{55092C33-7653-493B-88EA-5167C63AC648}" srcOrd="2" destOrd="0" presId="urn:microsoft.com/office/officeart/2005/8/layout/vList6"/>
    <dgm:cxn modelId="{60EA67A4-6AAC-40C8-8553-8BD33E72613F}" type="presParOf" srcId="{55092C33-7653-493B-88EA-5167C63AC648}" destId="{DE962469-06BA-4EDC-83FB-7FFE42680153}" srcOrd="0" destOrd="0" presId="urn:microsoft.com/office/officeart/2005/8/layout/vList6"/>
    <dgm:cxn modelId="{0E1C477E-39A8-4979-AE5C-6F3EFDE9A6CD}" type="presParOf" srcId="{55092C33-7653-493B-88EA-5167C63AC648}" destId="{5257CD69-F924-4CF5-A14D-A45FA1BC8B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64A1-EF2A-482F-8908-07305E48D866}">
      <dsp:nvSpPr>
        <dsp:cNvPr id="0" name=""/>
        <dsp:cNvSpPr/>
      </dsp:nvSpPr>
      <dsp:spPr>
        <a:xfrm>
          <a:off x="2999244" y="739"/>
          <a:ext cx="9095207" cy="28821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(форма ППЭ-02) участник экзамена подает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день проведения экзамена члену ГЭК, не покидая ППЭ.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нарушении Порядка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двух рабочих дней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следующих за днем ее поступления в апелляционную комиссию.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Апелляционной комиссии о рассмотрении апелляции доводится до сведения апеллянта или его родителя (законного представителя)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трех рабочих дней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решения, посредством направления через образовательные организации уведомления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9244" y="361006"/>
        <a:ext cx="8014407" cy="2161599"/>
      </dsp:txXfrm>
    </dsp:sp>
    <dsp:sp modelId="{50D995AF-7DF3-4705-A6DA-B62B22D70EE9}">
      <dsp:nvSpPr>
        <dsp:cNvPr id="0" name=""/>
        <dsp:cNvSpPr/>
      </dsp:nvSpPr>
      <dsp:spPr>
        <a:xfrm>
          <a:off x="0" y="0"/>
          <a:ext cx="2901696" cy="288213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94" y="140694"/>
        <a:ext cx="2620308" cy="2600745"/>
      </dsp:txXfrm>
    </dsp:sp>
    <dsp:sp modelId="{5257CD69-F924-4CF5-A14D-A45FA1BC8BAC}">
      <dsp:nvSpPr>
        <dsp:cNvPr id="0" name=""/>
        <dsp:cNvSpPr/>
      </dsp:nvSpPr>
      <dsp:spPr>
        <a:xfrm>
          <a:off x="3035820" y="3171085"/>
          <a:ext cx="8973336" cy="28821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(форма 1-АП)  подается </a:t>
          </a: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течение двух рабочих дней, следующих </a:t>
          </a:r>
          <a: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n-US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официальным днем объявления результатов ГИА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соответствующему учебному предмету.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Апелляционная комиссия рассматривает апелляцию о несогласии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</a:t>
          </a:r>
          <a:r>
            <a:rPr lang="ru-RU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четырех рабочих дней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следующих 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 днем ее поступления в апелляционную комиссию.</a:t>
          </a: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5820" y="3531352"/>
        <a:ext cx="7892536" cy="2161599"/>
      </dsp:txXfrm>
    </dsp:sp>
    <dsp:sp modelId="{DE962469-06BA-4EDC-83FB-7FFE42680153}">
      <dsp:nvSpPr>
        <dsp:cNvPr id="0" name=""/>
        <dsp:cNvSpPr/>
      </dsp:nvSpPr>
      <dsp:spPr>
        <a:xfrm>
          <a:off x="36" y="3171824"/>
          <a:ext cx="2852976" cy="2882133"/>
        </a:xfrm>
        <a:prstGeom prst="roundRect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307" y="3311095"/>
        <a:ext cx="2574434" cy="2603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990E8-074D-4B77-8A9B-4F2A635F6A62}">
      <dsp:nvSpPr>
        <dsp:cNvPr id="0" name=""/>
        <dsp:cNvSpPr/>
      </dsp:nvSpPr>
      <dsp:spPr>
        <a:xfrm>
          <a:off x="-6970595" y="-1065662"/>
          <a:ext cx="8295640" cy="8295640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EBE6-6F80-408E-9FF9-FEBD1C9BB451}">
      <dsp:nvSpPr>
        <dsp:cNvPr id="0" name=""/>
        <dsp:cNvSpPr/>
      </dsp:nvSpPr>
      <dsp:spPr>
        <a:xfrm>
          <a:off x="693276" y="331076"/>
          <a:ext cx="11247454" cy="123398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и структуры заданий по учебным предметам, а также </a:t>
          </a:r>
          <a:b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вопросам, связанным с оцениванием результатов выполнения заданий контрольных измерительных материалов (далее – КИМ) с кратким ответом;</a:t>
          </a:r>
        </a:p>
      </dsp:txBody>
      <dsp:txXfrm>
        <a:off x="693276" y="331076"/>
        <a:ext cx="11247454" cy="1233989"/>
      </dsp:txXfrm>
    </dsp:sp>
    <dsp:sp modelId="{7DD6A4D1-BB73-4FD9-9345-9102D3E57865}">
      <dsp:nvSpPr>
        <dsp:cNvPr id="0" name=""/>
        <dsp:cNvSpPr/>
      </dsp:nvSpPr>
      <dsp:spPr>
        <a:xfrm>
          <a:off x="100577" y="355372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BA8654-95D4-4E0B-9196-16549AB49C6A}">
      <dsp:nvSpPr>
        <dsp:cNvPr id="0" name=""/>
        <dsp:cNvSpPr/>
      </dsp:nvSpPr>
      <dsp:spPr>
        <a:xfrm>
          <a:off x="1236969" y="1765735"/>
          <a:ext cx="10703762" cy="121012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участником экзамена требований Порядка проведения ГИА-9, нарушения участником экзамена требований Порядка  проведения ГИА-11;</a:t>
          </a:r>
        </a:p>
      </dsp:txBody>
      <dsp:txXfrm>
        <a:off x="1236969" y="1765735"/>
        <a:ext cx="10703762" cy="1210120"/>
      </dsp:txXfrm>
    </dsp:sp>
    <dsp:sp modelId="{A48D0304-5C3E-499D-928E-14F91EBC4469}">
      <dsp:nvSpPr>
        <dsp:cNvPr id="0" name=""/>
        <dsp:cNvSpPr/>
      </dsp:nvSpPr>
      <dsp:spPr>
        <a:xfrm>
          <a:off x="644270" y="1778096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8E36B-77D2-44DF-86C2-670E54E0EECF}">
      <dsp:nvSpPr>
        <dsp:cNvPr id="0" name=""/>
        <dsp:cNvSpPr/>
      </dsp:nvSpPr>
      <dsp:spPr>
        <a:xfrm>
          <a:off x="1236969" y="3200399"/>
          <a:ext cx="10703762" cy="118624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неправильного заполнения бланков и дополнительных бланков ответов участников экзаменов;</a:t>
          </a:r>
        </a:p>
      </dsp:txBody>
      <dsp:txXfrm>
        <a:off x="1236969" y="3200399"/>
        <a:ext cx="10703762" cy="1186241"/>
      </dsp:txXfrm>
    </dsp:sp>
    <dsp:sp modelId="{2232FC0A-DBA9-45B6-BECA-8E787B47CCA7}">
      <dsp:nvSpPr>
        <dsp:cNvPr id="0" name=""/>
        <dsp:cNvSpPr/>
      </dsp:nvSpPr>
      <dsp:spPr>
        <a:xfrm>
          <a:off x="644270" y="3200821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E1189E-EE22-4E0E-AB84-068DB38D747A}">
      <dsp:nvSpPr>
        <dsp:cNvPr id="0" name=""/>
        <dsp:cNvSpPr/>
      </dsp:nvSpPr>
      <dsp:spPr>
        <a:xfrm>
          <a:off x="693276" y="4587765"/>
          <a:ext cx="11247454" cy="125695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27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записи в черновиках и на КИМ в качестве материалов апелляции о несогласии с выставленными баллами. </a:t>
          </a:r>
        </a:p>
      </dsp:txBody>
      <dsp:txXfrm>
        <a:off x="693276" y="4587765"/>
        <a:ext cx="11247454" cy="1256958"/>
      </dsp:txXfrm>
    </dsp:sp>
    <dsp:sp modelId="{84B77D6E-346C-4A7F-9C92-4DE5873AFE7E}">
      <dsp:nvSpPr>
        <dsp:cNvPr id="0" name=""/>
        <dsp:cNvSpPr/>
      </dsp:nvSpPr>
      <dsp:spPr>
        <a:xfrm>
          <a:off x="100577" y="4623545"/>
          <a:ext cx="1185397" cy="118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C157-7337-4E60-8F45-4D5BF242EF47}">
      <dsp:nvSpPr>
        <dsp:cNvPr id="0" name=""/>
        <dsp:cNvSpPr/>
      </dsp:nvSpPr>
      <dsp:spPr>
        <a:xfrm>
          <a:off x="1119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</a:t>
          </a: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предъявляются</a:t>
          </a:r>
          <a:r>
            <a:rPr lang="en-US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изображения</a:t>
          </a: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бланков, файлы, содержащие ответы апеллянта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задания КИМ, в том числе файлы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цифровой аудиозаписью устных ответов апеллянта, копии протоколов проверки экзаменационных работ РПК </a:t>
          </a:r>
          <a:b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соответствующим учебным предметам, КИМ, выполнявшийся апеллянтом</a:t>
          </a:r>
          <a:r>
            <a:rPr lang="ru-RU" sz="16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51" y="67859"/>
        <a:ext cx="2181146" cy="3741619"/>
      </dsp:txXfrm>
    </dsp:sp>
    <dsp:sp modelId="{18987CD4-0D56-4A37-8B5F-15CB102B5015}">
      <dsp:nvSpPr>
        <dsp:cNvPr id="0" name=""/>
        <dsp:cNvSpPr/>
      </dsp:nvSpPr>
      <dsp:spPr>
        <a:xfrm>
          <a:off x="255974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9743" y="1766293"/>
        <a:ext cx="343823" cy="344750"/>
      </dsp:txXfrm>
    </dsp:sp>
    <dsp:sp modelId="{EB00C3CC-EC56-43E2-B25F-D64C4476ACD7}">
      <dsp:nvSpPr>
        <dsp:cNvPr id="0" name=""/>
        <dsp:cNvSpPr/>
      </dsp:nvSpPr>
      <dsp:spPr>
        <a:xfrm>
          <a:off x="325480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заключение привлеченного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рассмотрению апелляции эксперта РПК.</a:t>
          </a:r>
        </a:p>
      </dsp:txBody>
      <dsp:txXfrm>
        <a:off x="3322661" y="67859"/>
        <a:ext cx="2181146" cy="3741619"/>
      </dsp:txXfrm>
    </dsp:sp>
    <dsp:sp modelId="{69A5BD8C-A8AD-4FAE-898C-D6D0CB7111F5}">
      <dsp:nvSpPr>
        <dsp:cNvPr id="0" name=""/>
        <dsp:cNvSpPr/>
      </dsp:nvSpPr>
      <dsp:spPr>
        <a:xfrm>
          <a:off x="580335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03353" y="1766293"/>
        <a:ext cx="343823" cy="344750"/>
      </dsp:txXfrm>
    </dsp:sp>
    <dsp:sp modelId="{07714836-A150-4845-AA34-5F5824C2B649}">
      <dsp:nvSpPr>
        <dsp:cNvPr id="0" name=""/>
        <dsp:cNvSpPr/>
      </dsp:nvSpPr>
      <dsp:spPr>
        <a:xfrm>
          <a:off x="649841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Рассматривается вопрос об увеличении рекомендуемой продолжительности рассмотрения апелляции, включая разъяснения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оцениванию развернутых ответов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ответов).</a:t>
          </a:r>
        </a:p>
      </dsp:txBody>
      <dsp:txXfrm>
        <a:off x="6566271" y="67859"/>
        <a:ext cx="2181146" cy="3741619"/>
      </dsp:txXfrm>
    </dsp:sp>
    <dsp:sp modelId="{4D574369-C228-41FD-990F-9974201B780E}">
      <dsp:nvSpPr>
        <dsp:cNvPr id="0" name=""/>
        <dsp:cNvSpPr/>
      </dsp:nvSpPr>
      <dsp:spPr>
        <a:xfrm>
          <a:off x="9046963" y="1651377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046963" y="1766293"/>
        <a:ext cx="343823" cy="344750"/>
      </dsp:txXfrm>
    </dsp:sp>
    <dsp:sp modelId="{A6C9BA37-306D-49D1-8730-8A9F89FDFF97}">
      <dsp:nvSpPr>
        <dsp:cNvPr id="0" name=""/>
        <dsp:cNvSpPr/>
      </dsp:nvSpPr>
      <dsp:spPr>
        <a:xfrm>
          <a:off x="9742022" y="0"/>
          <a:ext cx="2316864" cy="38773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Принимается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апелляций решение </a:t>
          </a:r>
          <a:b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апелляции. </a:t>
          </a:r>
        </a:p>
      </dsp:txBody>
      <dsp:txXfrm>
        <a:off x="9809881" y="67859"/>
        <a:ext cx="2181146" cy="3741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2455B-4DB8-48BD-BBE7-06895ECAC68C}">
      <dsp:nvSpPr>
        <dsp:cNvPr id="0" name=""/>
        <dsp:cNvSpPr/>
      </dsp:nvSpPr>
      <dsp:spPr>
        <a:xfrm>
          <a:off x="1081059" y="2533"/>
          <a:ext cx="2986681" cy="14521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Апеллянту предъявляется </a:t>
          </a: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протокол рассмотрения апелляции </a:t>
          </a:r>
          <a:b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КЕГЭ.</a:t>
          </a:r>
          <a:endParaRPr lang="ru-RU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3590" y="45064"/>
        <a:ext cx="2901619" cy="1367039"/>
      </dsp:txXfrm>
    </dsp:sp>
    <dsp:sp modelId="{82BF1D2E-B31D-4A55-9D6C-DB80FB3D92F9}">
      <dsp:nvSpPr>
        <dsp:cNvPr id="0" name=""/>
        <dsp:cNvSpPr/>
      </dsp:nvSpPr>
      <dsp:spPr>
        <a:xfrm>
          <a:off x="4280715" y="428483"/>
          <a:ext cx="513075" cy="600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0715" y="548523"/>
        <a:ext cx="359153" cy="360121"/>
      </dsp:txXfrm>
    </dsp:sp>
    <dsp:sp modelId="{0E50460F-780C-462D-8C2F-9CB4708747BE}">
      <dsp:nvSpPr>
        <dsp:cNvPr id="0" name=""/>
        <dsp:cNvSpPr/>
      </dsp:nvSpPr>
      <dsp:spPr>
        <a:xfrm>
          <a:off x="5035808" y="2533"/>
          <a:ext cx="2928403" cy="14521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Апеллянту предъявляется изображения бланка регистрации и результаты распознавания бланка регистрации.</a:t>
          </a:r>
        </a:p>
      </dsp:txBody>
      <dsp:txXfrm>
        <a:off x="5078339" y="45064"/>
        <a:ext cx="2843341" cy="1367039"/>
      </dsp:txXfrm>
    </dsp:sp>
    <dsp:sp modelId="{0C912B83-06DF-4881-9D5D-D5C667AEB200}">
      <dsp:nvSpPr>
        <dsp:cNvPr id="0" name=""/>
        <dsp:cNvSpPr/>
      </dsp:nvSpPr>
      <dsp:spPr>
        <a:xfrm>
          <a:off x="8177187" y="428483"/>
          <a:ext cx="513075" cy="600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77187" y="548523"/>
        <a:ext cx="359153" cy="360121"/>
      </dsp:txXfrm>
    </dsp:sp>
    <dsp:sp modelId="{F343BDCD-E478-47A5-997D-950C42773117}">
      <dsp:nvSpPr>
        <dsp:cNvPr id="0" name=""/>
        <dsp:cNvSpPr/>
      </dsp:nvSpPr>
      <dsp:spPr>
        <a:xfrm>
          <a:off x="8932279" y="2533"/>
          <a:ext cx="3776890" cy="14521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 совместно с секретарем АК проверяет совпадение контрольной суммы, внесенной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бланк регистрации и указанной 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протоколе  ответов участника КЕГЭ. </a:t>
          </a:r>
        </a:p>
      </dsp:txBody>
      <dsp:txXfrm>
        <a:off x="8974810" y="45064"/>
        <a:ext cx="3691828" cy="1367039"/>
      </dsp:txXfrm>
    </dsp:sp>
    <dsp:sp modelId="{F2DC3159-B2E0-4C0B-8E5F-9A26600F2251}">
      <dsp:nvSpPr>
        <dsp:cNvPr id="0" name=""/>
        <dsp:cNvSpPr/>
      </dsp:nvSpPr>
      <dsp:spPr>
        <a:xfrm rot="7475071">
          <a:off x="9684837" y="1624046"/>
          <a:ext cx="623201" cy="600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9867480" y="1628455"/>
        <a:ext cx="360121" cy="443141"/>
      </dsp:txXfrm>
    </dsp:sp>
    <dsp:sp modelId="{BE077911-39BE-4306-A80E-50A713E8EDCF}">
      <dsp:nvSpPr>
        <dsp:cNvPr id="0" name=""/>
        <dsp:cNvSpPr/>
      </dsp:nvSpPr>
      <dsp:spPr>
        <a:xfrm>
          <a:off x="5595084" y="2422702"/>
          <a:ext cx="7114085" cy="14521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После того, как апеллянт убедится в том, что контрольная сумма </a:t>
          </a:r>
          <a:b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распечатанном изображении бланка регистрации и протоколе ответов участника КЕГЭ совпадают, апеллянт подтверждает этот факт подписью в соответствующей графе «Предъявленные мне апелляционные материалы являются моими» в протоколе рассмотрения апелляции по результатам КЕГЭ.</a:t>
          </a:r>
        </a:p>
      </dsp:txBody>
      <dsp:txXfrm>
        <a:off x="5637615" y="2465233"/>
        <a:ext cx="7029023" cy="1367039"/>
      </dsp:txXfrm>
    </dsp:sp>
    <dsp:sp modelId="{B14532B3-6815-4B54-A8A7-5A1892F06D72}">
      <dsp:nvSpPr>
        <dsp:cNvPr id="0" name=""/>
        <dsp:cNvSpPr/>
      </dsp:nvSpPr>
      <dsp:spPr>
        <a:xfrm rot="10800000">
          <a:off x="4869034" y="2848651"/>
          <a:ext cx="513075" cy="600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022956" y="2968691"/>
        <a:ext cx="359153" cy="360121"/>
      </dsp:txXfrm>
    </dsp:sp>
    <dsp:sp modelId="{9EE0062D-16B0-47A6-A550-5A731FCE71F2}">
      <dsp:nvSpPr>
        <dsp:cNvPr id="0" name=""/>
        <dsp:cNvSpPr/>
      </dsp:nvSpPr>
      <dsp:spPr>
        <a:xfrm>
          <a:off x="686789" y="2422702"/>
          <a:ext cx="3940228" cy="14521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Апеллянту на компьютере демонстрируется выполнявшийся </a:t>
          </a:r>
          <a:b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 вариант КИМ, включая файлы, прилагаемые к заданиям.</a:t>
          </a:r>
          <a:endParaRPr lang="ru-RU" sz="18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29320" y="2465233"/>
        <a:ext cx="3855166" cy="1367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1421-7F32-4A6A-9A65-26FDA367B6F0}">
      <dsp:nvSpPr>
        <dsp:cNvPr id="0" name=""/>
        <dsp:cNvSpPr/>
      </dsp:nvSpPr>
      <dsp:spPr>
        <a:xfrm>
          <a:off x="0" y="1057259"/>
          <a:ext cx="11104880" cy="643752"/>
        </a:xfrm>
        <a:prstGeom prst="round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сурдопереводчик, </a:t>
          </a:r>
          <a:r>
            <a:rPr lang="ru-RU" sz="2800" b="0" kern="1200" dirty="0" err="1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тифлопереводчик</a:t>
          </a: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ассистент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>
            <a:solidFill>
              <a:prstClr val="white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25" y="1088684"/>
        <a:ext cx="11042030" cy="580902"/>
      </dsp:txXfrm>
    </dsp:sp>
    <dsp:sp modelId="{9E363C85-2996-4DD6-A346-5615445435C0}">
      <dsp:nvSpPr>
        <dsp:cNvPr id="0" name=""/>
        <dsp:cNvSpPr/>
      </dsp:nvSpPr>
      <dsp:spPr>
        <a:xfrm>
          <a:off x="0" y="1701011"/>
          <a:ext cx="1110488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участника ГИА с ограниченными возможностями здоровья, подавшего апелляцию, участника ГИА - ребенка-инвалида и инвалида, подавшего апелляцию (при необходимости);</a:t>
          </a:r>
          <a:endParaRPr lang="ru-RU" sz="2400" kern="1200" dirty="0"/>
        </a:p>
      </dsp:txBody>
      <dsp:txXfrm>
        <a:off x="0" y="1701011"/>
        <a:ext cx="11104880" cy="1059840"/>
      </dsp:txXfrm>
    </dsp:sp>
    <dsp:sp modelId="{BB6CEACE-E082-4BB5-8038-96A3A40539F1}">
      <dsp:nvSpPr>
        <dsp:cNvPr id="0" name=""/>
        <dsp:cNvSpPr/>
      </dsp:nvSpPr>
      <dsp:spPr>
        <a:xfrm>
          <a:off x="0" y="2760851"/>
          <a:ext cx="11104880" cy="704506"/>
        </a:xfrm>
        <a:prstGeom prst="round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эксперт предметной комиссии по соответствующему учебному предмету</a:t>
          </a:r>
        </a:p>
      </dsp:txBody>
      <dsp:txXfrm>
        <a:off x="34391" y="2795242"/>
        <a:ext cx="11036098" cy="635724"/>
      </dsp:txXfrm>
    </dsp:sp>
    <dsp:sp modelId="{98B79651-FC88-4834-9BF2-E4BA68CA32EE}">
      <dsp:nvSpPr>
        <dsp:cNvPr id="0" name=""/>
        <dsp:cNvSpPr/>
      </dsp:nvSpPr>
      <dsp:spPr>
        <a:xfrm>
          <a:off x="0" y="3465358"/>
          <a:ext cx="11104880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ранее не проверявший в текущем году экзаменационную работу участника ГИА, подавшего апелляцию о несогласии с выставленными баллами, </a:t>
          </a:r>
          <a:b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разъяснения вопросов правильности оценивания развернутых ответов </a:t>
          </a:r>
          <a:b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устных) на задания КИМ (при необходимости).</a:t>
          </a:r>
          <a:endParaRPr lang="ru-RU" sz="2400" kern="1200" dirty="0"/>
        </a:p>
      </dsp:txBody>
      <dsp:txXfrm>
        <a:off x="0" y="3465358"/>
        <a:ext cx="11104880" cy="1357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D787-172A-40B5-9649-1DF4481C9FB5}">
      <dsp:nvSpPr>
        <dsp:cNvPr id="0" name=""/>
        <dsp:cNvSpPr/>
      </dsp:nvSpPr>
      <dsp:spPr>
        <a:xfrm>
          <a:off x="4828539" y="2020385"/>
          <a:ext cx="2442709" cy="84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41"/>
              </a:lnTo>
              <a:lnTo>
                <a:pt x="2442709" y="423941"/>
              </a:lnTo>
              <a:lnTo>
                <a:pt x="2442709" y="84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CC136-483A-4BAB-9ECC-B90B1849F6E9}">
      <dsp:nvSpPr>
        <dsp:cNvPr id="0" name=""/>
        <dsp:cNvSpPr/>
      </dsp:nvSpPr>
      <dsp:spPr>
        <a:xfrm>
          <a:off x="2385830" y="2020385"/>
          <a:ext cx="2442709" cy="847882"/>
        </a:xfrm>
        <a:custGeom>
          <a:avLst/>
          <a:gdLst/>
          <a:ahLst/>
          <a:cxnLst/>
          <a:rect l="0" t="0" r="0" b="0"/>
          <a:pathLst>
            <a:path>
              <a:moveTo>
                <a:pt x="2442709" y="0"/>
              </a:moveTo>
              <a:lnTo>
                <a:pt x="2442709" y="423941"/>
              </a:lnTo>
              <a:lnTo>
                <a:pt x="0" y="423941"/>
              </a:lnTo>
              <a:lnTo>
                <a:pt x="0" y="8478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7B5A9-6E7B-420D-A5D5-5AEF3E537262}">
      <dsp:nvSpPr>
        <dsp:cNvPr id="0" name=""/>
        <dsp:cNvSpPr/>
      </dsp:nvSpPr>
      <dsp:spPr>
        <a:xfrm>
          <a:off x="2809771" y="1616"/>
          <a:ext cx="4037536" cy="2018768"/>
        </a:xfrm>
        <a:prstGeom prst="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результатам рассмотрения апелляции о несогласии  </a:t>
          </a:r>
          <a:b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Апелляционная комиссия принимает решение:</a:t>
          </a:r>
          <a:endParaRPr lang="ru-RU" sz="2400" b="0" kern="1200" dirty="0">
            <a:solidFill>
              <a:schemeClr val="bg1"/>
            </a:solidFill>
          </a:endParaRPr>
        </a:p>
      </dsp:txBody>
      <dsp:txXfrm>
        <a:off x="2809771" y="1616"/>
        <a:ext cx="4037536" cy="2018768"/>
      </dsp:txXfrm>
    </dsp:sp>
    <dsp:sp modelId="{FF0322E9-DE18-4C20-996E-A0083960A399}">
      <dsp:nvSpPr>
        <dsp:cNvPr id="0" name=""/>
        <dsp:cNvSpPr/>
      </dsp:nvSpPr>
      <dsp:spPr>
        <a:xfrm>
          <a:off x="367062" y="2868267"/>
          <a:ext cx="4037536" cy="201876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отклонении апелляции </a:t>
          </a:r>
          <a:b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сохранении выставленных баллов (отсутствие технических ошибок и (или) ошибок оценивания развернутых ответов (в том числе устных ответов)</a:t>
          </a:r>
        </a:p>
      </dsp:txBody>
      <dsp:txXfrm>
        <a:off x="367062" y="2868267"/>
        <a:ext cx="4037536" cy="2018768"/>
      </dsp:txXfrm>
    </dsp:sp>
    <dsp:sp modelId="{30773949-1199-40C8-B929-3CFC405E8483}">
      <dsp:nvSpPr>
        <dsp:cNvPr id="0" name=""/>
        <dsp:cNvSpPr/>
      </dsp:nvSpPr>
      <dsp:spPr>
        <a:xfrm>
          <a:off x="5252481" y="2868267"/>
          <a:ext cx="4037536" cy="2018768"/>
        </a:xfrm>
        <a:prstGeom prst="rect">
          <a:avLst/>
        </a:prstGeom>
        <a:gradFill rotWithShape="0">
          <a:gsLst>
            <a:gs pos="0">
              <a:srgbClr val="70AD47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 удовлетворении апелляции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пересчете баллов (наличие технических ошибок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(или) ошибок оценивания развернутых ответов </a:t>
          </a:r>
          <a:b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(в том числе устных ответов)</a:t>
          </a:r>
          <a:endParaRPr lang="ru-RU" sz="2200" b="0" kern="1200" dirty="0">
            <a:solidFill>
              <a:schemeClr val="bg1"/>
            </a:solidFill>
          </a:endParaRPr>
        </a:p>
      </dsp:txBody>
      <dsp:txXfrm>
        <a:off x="5252481" y="2868267"/>
        <a:ext cx="4037536" cy="2018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91989-0DCF-4246-87D7-5EE072C179C7}">
      <dsp:nvSpPr>
        <dsp:cNvPr id="0" name=""/>
        <dsp:cNvSpPr/>
      </dsp:nvSpPr>
      <dsp:spPr>
        <a:xfrm>
          <a:off x="200854" y="1031522"/>
          <a:ext cx="5078957" cy="2539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 рассмотрения апелляции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присутствием </a:t>
          </a:r>
          <a:r>
            <a:rPr lang="ru-RU" sz="2000" b="0" u="none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или его родителя (законного представителя), результаты рассмотрения апелляции доводятся до сведения присутствующих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устной форме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направлением уведомления </a:t>
          </a:r>
          <a:r>
            <a:rPr lang="ru-RU" sz="2000" b="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день проведения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заседания АК для обеспечения передачи апеллянту.</a:t>
          </a:r>
        </a:p>
      </dsp:txBody>
      <dsp:txXfrm>
        <a:off x="275233" y="1105901"/>
        <a:ext cx="4930199" cy="2390720"/>
      </dsp:txXfrm>
    </dsp:sp>
    <dsp:sp modelId="{C92DB232-336F-4BE1-ADAA-A175B385048A}">
      <dsp:nvSpPr>
        <dsp:cNvPr id="0" name=""/>
        <dsp:cNvSpPr/>
      </dsp:nvSpPr>
      <dsp:spPr>
        <a:xfrm>
          <a:off x="5279811" y="2251603"/>
          <a:ext cx="1662901" cy="99316"/>
        </a:xfrm>
        <a:custGeom>
          <a:avLst/>
          <a:gdLst/>
          <a:ahLst/>
          <a:cxnLst/>
          <a:rect l="0" t="0" r="0" b="0"/>
          <a:pathLst>
            <a:path>
              <a:moveTo>
                <a:pt x="0" y="49658"/>
              </a:moveTo>
              <a:lnTo>
                <a:pt x="1662901" y="4965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9689" y="2259689"/>
        <a:ext cx="83145" cy="83145"/>
      </dsp:txXfrm>
    </dsp:sp>
    <dsp:sp modelId="{43E85D5B-A411-4041-BF20-73AF32095C5D}">
      <dsp:nvSpPr>
        <dsp:cNvPr id="0" name=""/>
        <dsp:cNvSpPr/>
      </dsp:nvSpPr>
      <dsp:spPr>
        <a:xfrm>
          <a:off x="6942712" y="1031522"/>
          <a:ext cx="5078957" cy="25394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" tIns="54000" rIns="54000" bIns="540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случае, если апелляция на заседании АК рассматривается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отсутствии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апеллянта или его родителя (законного представителя), </a:t>
          </a:r>
          <a:r>
            <a:rPr lang="ru-RU" sz="20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течение трех рабочих </a:t>
          </a: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дней, через МОУО /ОУ, доводится уведомление о решении, принятом </a:t>
          </a:r>
          <a:b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 итогам рассмотрения апелляции. </a:t>
          </a:r>
        </a:p>
      </dsp:txBody>
      <dsp:txXfrm>
        <a:off x="7017091" y="1105901"/>
        <a:ext cx="4930199" cy="2390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64A1-EF2A-482F-8908-07305E48D866}">
      <dsp:nvSpPr>
        <dsp:cNvPr id="0" name=""/>
        <dsp:cNvSpPr/>
      </dsp:nvSpPr>
      <dsp:spPr>
        <a:xfrm>
          <a:off x="2272606" y="274"/>
          <a:ext cx="5289861" cy="19489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апеллянт подает заявление об отзыве поданной им апелляции члену ГЭК, </a:t>
          </a:r>
          <a:r>
            <a:rPr lang="ru-R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покидая ППЭ.</a:t>
          </a:r>
        </a:p>
      </dsp:txBody>
      <dsp:txXfrm>
        <a:off x="2272606" y="274"/>
        <a:ext cx="5289861" cy="1948984"/>
      </dsp:txXfrm>
    </dsp:sp>
    <dsp:sp modelId="{50D995AF-7DF3-4705-A6DA-B62B22D70EE9}">
      <dsp:nvSpPr>
        <dsp:cNvPr id="0" name=""/>
        <dsp:cNvSpPr/>
      </dsp:nvSpPr>
      <dsp:spPr>
        <a:xfrm>
          <a:off x="0" y="0"/>
          <a:ext cx="2271356" cy="194898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u="sng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нарушении Порядка проведения ГИА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2" y="95142"/>
        <a:ext cx="2081072" cy="1758700"/>
      </dsp:txXfrm>
    </dsp:sp>
    <dsp:sp modelId="{5257CD69-F924-4CF5-A14D-A45FA1BC8BAC}">
      <dsp:nvSpPr>
        <dsp:cNvPr id="0" name=""/>
        <dsp:cNvSpPr/>
      </dsp:nvSpPr>
      <dsp:spPr>
        <a:xfrm>
          <a:off x="2320519" y="2144157"/>
          <a:ext cx="5240725" cy="2217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апеллянт через ОУ направляет в АК заявление об отзыве поданной им апелляции о несогласии </a:t>
          </a:r>
          <a:b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выставленными баллами (</a:t>
          </a:r>
          <a:r>
            <a:rPr lang="ru-RU" sz="195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 подачи апелляции, но не позднее дня </a:t>
          </a: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заседания АК)</a:t>
          </a:r>
          <a:endParaRPr lang="ru-RU" sz="19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0519" y="2421393"/>
        <a:ext cx="4409018" cy="1663414"/>
      </dsp:txXfrm>
    </dsp:sp>
    <dsp:sp modelId="{DE962469-06BA-4EDC-83FB-7FFE42680153}">
      <dsp:nvSpPr>
        <dsp:cNvPr id="0" name=""/>
        <dsp:cNvSpPr/>
      </dsp:nvSpPr>
      <dsp:spPr>
        <a:xfrm>
          <a:off x="0" y="2301489"/>
          <a:ext cx="2318046" cy="1948984"/>
        </a:xfrm>
        <a:prstGeom prst="roundRect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Апелляции </a:t>
          </a:r>
          <a:r>
            <a:rPr lang="en-US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 несогласии </a:t>
          </a:r>
          <a:b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u="sng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выставленными баллами</a:t>
          </a:r>
          <a:endParaRPr lang="ru-RU" sz="2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2" y="2396631"/>
        <a:ext cx="2127762" cy="17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8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B26F-0D06-4E10-90EE-5B128EA45A18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E182-E8D1-4EE2-AD90-ACE0117E2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5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0078"/>
            <a:ext cx="10515600" cy="438916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учреждение </a:t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«Информационно-организационный центр»</a:t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57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Об организации деятельности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Апелляционной комиссии ХМАО – Югры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и особенностях ее работы </a:t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в 2024 году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C67FD4-56AA-8B7F-7E5B-0922A675F8DD}"/>
              </a:ext>
            </a:extLst>
          </p:cNvPr>
          <p:cNvSpPr txBox="1"/>
          <p:nvPr/>
        </p:nvSpPr>
        <p:spPr>
          <a:xfrm>
            <a:off x="5444218" y="6211669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г. Сургут,</a:t>
            </a:r>
          </a:p>
          <a:p>
            <a:pPr algn="ctr" defTabSz="457200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2024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410" y="4404067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Басистюк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Оксана Юрьевна,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организационно-аналитического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ОУ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Google Shape;150;p1">
            <a:extLst>
              <a:ext uri="{FF2B5EF4-FFF2-40B4-BE49-F238E27FC236}">
                <a16:creationId xmlns:a16="http://schemas.microsoft.com/office/drawing/2014/main" xmlns="" id="{6A22E95C-8EC5-4EE2-95BE-3CC0E69FF3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63" y="363074"/>
            <a:ext cx="668643" cy="880449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82C4BE-B375-49D8-81CD-BECBEF27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363074"/>
            <a:ext cx="772260" cy="824727"/>
          </a:xfrm>
          <a:prstGeom prst="rect">
            <a:avLst/>
          </a:prstGeom>
          <a:effectLst>
            <a:glow rad="3302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46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97" y="74232"/>
            <a:ext cx="10515600" cy="752038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КЕГЭ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3776"/>
            <a:ext cx="4445876" cy="5500960"/>
          </a:xfr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Подача апелляции 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несогласии 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выставленными баллами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КЕГЭ </a:t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форме 1-АП-КЕГЭ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69" t="4129" r="54077" b="6460"/>
          <a:stretch/>
        </p:blipFill>
        <p:spPr>
          <a:xfrm>
            <a:off x="4522839" y="595677"/>
            <a:ext cx="3775587" cy="5850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5756" t="10224" r="12197" b="41578"/>
          <a:stretch/>
        </p:blipFill>
        <p:spPr>
          <a:xfrm>
            <a:off x="8298426" y="1950243"/>
            <a:ext cx="3893574" cy="329406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510117" y="3405547"/>
            <a:ext cx="1012722" cy="3834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FC499-6199-4F85-8AE9-F934D861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ГИА-9, ГИА-11, являющиеся обучающимися ОО, участвующих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экспериментальном (опытном) тестировании Системы сбора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заявлений на участие в прохождении ГИА-9, ГИА-11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году, могут осуществлять подачу апелляций о несогласии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выставленными баллами апелляций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ЦОП «Образование Югры»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для МБОУ Лицей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им.г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В.И., СОШ №8, СОШ №24) </a:t>
            </a:r>
          </a:p>
          <a:p>
            <a:pPr marL="0" indent="0" algn="ctr">
              <a:buNone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рабочего дня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информирует в 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«Ответственные ГИА»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переданных апелляциях </a:t>
            </a:r>
          </a:p>
          <a:p>
            <a:pPr marL="0" indent="0" algn="ctr">
              <a:buNone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38D8700-AB45-482A-AD2E-4E91D7BE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участниками ГИА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Порядок подачи и рассмотрения апелляций участников ГИА-9, ГИА-11, ЕГЭ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1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14" y="869726"/>
            <a:ext cx="10360572" cy="880835"/>
          </a:xfrm>
        </p:spPr>
        <p:txBody>
          <a:bodyPr>
            <a:noAutofit/>
          </a:bodyPr>
          <a:lstStyle/>
          <a:p>
            <a:pPr indent="354013" algn="ctr"/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заседания Апелляционной комиссии  по рассмотрению апелляций о несогласии с выставленными баллами</a:t>
            </a:r>
            <a:r>
              <a:rPr lang="ru-RU" sz="2300" b="1" dirty="0"/>
              <a:t>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5824" y="429309"/>
            <a:ext cx="12192000" cy="61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 Функции и организационные задачи Апелляционной комиссии)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066E3BC-15DE-438E-8C30-E0B2B04F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102662"/>
              </p:ext>
            </p:extLst>
          </p:nvPr>
        </p:nvGraphicFramePr>
        <p:xfrm>
          <a:off x="60960" y="1784824"/>
          <a:ext cx="12070080" cy="387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A68F98B9-5D2B-44EF-BB68-5BF815F19A40}"/>
              </a:ext>
            </a:extLst>
          </p:cNvPr>
          <p:cNvSpPr/>
          <p:nvPr/>
        </p:nvSpPr>
        <p:spPr>
          <a:xfrm>
            <a:off x="152400" y="5359400"/>
            <a:ext cx="11887200" cy="1859977"/>
          </a:xfrm>
          <a:prstGeom prst="rightArrow">
            <a:avLst>
              <a:gd name="adj1" fmla="val 50000"/>
              <a:gd name="adj2" fmla="val 492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продолжительность рассмотрения апелляции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несогласии с выставленными баллами, включая разъяснения по оцениванию развернутых ответов (в том числе устных ответов), –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20 минут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 по решению Апелляционной комиссии рекомендуемое время может быть увеличено). 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8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317829"/>
            <a:ext cx="11876690" cy="706929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1" y="1217623"/>
            <a:ext cx="9098280" cy="4223057"/>
          </a:xfr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загрузить электронные изображения КИМ в ТПР АК, КИМ предоставляется в пункт рассмотрения апелляций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в запечатанном виде с соблюдением требований конфиденциальности и информационной безопасности</a:t>
            </a:r>
          </a:p>
          <a:p>
            <a:pPr indent="449580" algn="just">
              <a:spcAft>
                <a:spcPts val="0"/>
              </a:spcAft>
              <a:tabLst>
                <a:tab pos="90170" algn="l"/>
                <a:tab pos="8934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доставку КИМ на бумажном носителе в пункт рассмотрения апелляций и затем в ППЭ, являющийся местом хранения КИМ, обеспечение сохранности и конфиденциальности КИМ возлагается на лицо, утверждаемое приказом Департамента в качестве ответственного за хранение экзаменационных материалов в МОУО, ППЭ, являющиеся местами хранения КИМ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26A6B8-82C5-4BE9-B698-06515436761E}"/>
              </a:ext>
            </a:extLst>
          </p:cNvPr>
          <p:cNvSpPr txBox="1"/>
          <p:nvPr/>
        </p:nvSpPr>
        <p:spPr>
          <a:xfrm>
            <a:off x="8976360" y="1060817"/>
            <a:ext cx="2636520" cy="37702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9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480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1350"/>
            <a:ext cx="12344400" cy="72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</a:t>
            </a:r>
            <a:r>
              <a:rPr lang="ru-RU" sz="27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 Рассмотрение апелляции о несогласии с выставленными баллами ЕГЭ, основного государственного экзамена по учебному предмету «информатика» в компьютерной форме)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44750DA-92EA-4759-AA65-3C8529A48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104223"/>
              </p:ext>
            </p:extLst>
          </p:nvPr>
        </p:nvGraphicFramePr>
        <p:xfrm>
          <a:off x="-601980" y="2209313"/>
          <a:ext cx="13395960" cy="387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9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2337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5D6C3F6-890D-4054-98C9-477392DC7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333179"/>
              </p:ext>
            </p:extLst>
          </p:nvPr>
        </p:nvGraphicFramePr>
        <p:xfrm>
          <a:off x="543560" y="977462"/>
          <a:ext cx="11104880" cy="588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5A6808-FB24-46D5-8799-8109735C31A0}"/>
              </a:ext>
            </a:extLst>
          </p:cNvPr>
          <p:cNvSpPr txBox="1"/>
          <p:nvPr/>
        </p:nvSpPr>
        <p:spPr>
          <a:xfrm>
            <a:off x="822960" y="977462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апелляции также могут присутствовать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(новое):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608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474074A-FF53-4328-A201-7671633F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21680"/>
            <a:ext cx="11551920" cy="929640"/>
          </a:xfr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44132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 удовлетворении апелляции количество ранее выставленных первичных баллов может </a:t>
            </a:r>
            <a:r>
              <a:rPr lang="ru-RU" sz="21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измениться как в сторону увеличения, так и в сторону уменьшения либо не измениться в целом.</a:t>
            </a:r>
          </a:p>
          <a:p>
            <a:pPr lvl="0"/>
            <a:endParaRPr lang="ru-RU" sz="2200" u="sng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EF02966-84CB-4D42-966D-1B345769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917680" cy="88455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несогласии с выставленными баллами  участниками ГИА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286C7CB-5B24-40A8-B39D-BA5382F25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684939"/>
              </p:ext>
            </p:extLst>
          </p:nvPr>
        </p:nvGraphicFramePr>
        <p:xfrm>
          <a:off x="1267460" y="777239"/>
          <a:ext cx="9657080" cy="488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xmlns="" id="{2D7F0EA5-8061-4DA3-9719-080D3472E4DE}"/>
              </a:ext>
            </a:extLst>
          </p:cNvPr>
          <p:cNvSpPr/>
          <p:nvPr/>
        </p:nvSpPr>
        <p:spPr>
          <a:xfrm>
            <a:off x="548640" y="4389120"/>
            <a:ext cx="914400" cy="579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xmlns="" id="{D03F3FC2-A651-4589-94DC-B78F3FDCC382}"/>
              </a:ext>
            </a:extLst>
          </p:cNvPr>
          <p:cNvSpPr/>
          <p:nvPr/>
        </p:nvSpPr>
        <p:spPr>
          <a:xfrm>
            <a:off x="10924540" y="4145280"/>
            <a:ext cx="914400" cy="82296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1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10" y="835572"/>
            <a:ext cx="11713779" cy="454682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 с результатами заседания Апелляционной комиссии (АК)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 Функции и организационные задачи Апелляционной комиссии)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54" y="4843963"/>
            <a:ext cx="11952890" cy="1980996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8900" lvl="0" indent="53975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Ответственные в ОУ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одного рабочего дня:</a:t>
            </a:r>
          </a:p>
          <a:p>
            <a:pPr marL="88900" lvl="0" indent="53975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Обеспечивают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подписание  уведомления (форма У-33) участником ГИА-9, ГИА-11, ЕГЭ, его родителями (законными представителями). </a:t>
            </a:r>
          </a:p>
          <a:p>
            <a:pPr marL="0" lvl="0" indent="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Направляют отсканированное уведомление (форма У-33) по защищенному каналу связи  в АК (на номер сети 3675 по адресу АП РЦОИ86 ИРО г. Ханты-Мансийск) и ПРА (по адресу АРМ_РБД9_Сургут)</a:t>
            </a:r>
          </a:p>
          <a:p>
            <a:pPr algn="ctr"/>
            <a:endParaRPr lang="ru-RU" sz="2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68F10B3-8CEB-4AC3-9BC4-8AFC781C3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795672"/>
              </p:ext>
            </p:extLst>
          </p:nvPr>
        </p:nvGraphicFramePr>
        <p:xfrm>
          <a:off x="0" y="835572"/>
          <a:ext cx="12192000" cy="460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BE0AA3-5CBD-486D-91F0-E34BA7198AF9}"/>
              </a:ext>
            </a:extLst>
          </p:cNvPr>
          <p:cNvSpPr txBox="1"/>
          <p:nvPr/>
        </p:nvSpPr>
        <p:spPr>
          <a:xfrm>
            <a:off x="853440" y="966059"/>
            <a:ext cx="10835640" cy="104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354013" algn="ctr">
              <a:lnSpc>
                <a:spcPct val="90000"/>
              </a:lnSpc>
              <a:spcBef>
                <a:spcPct val="0"/>
              </a:spcBef>
              <a:buNone/>
              <a:defRPr sz="230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defRPr>
            </a:lvl1pPr>
          </a:lstStyle>
          <a:p>
            <a:r>
              <a:rPr lang="ru-RU" dirty="0"/>
              <a:t>По итогам рассмотрения апелляции о несогласии </a:t>
            </a:r>
            <a:br>
              <a:rPr lang="ru-RU" dirty="0"/>
            </a:br>
            <a:r>
              <a:rPr lang="ru-RU" dirty="0"/>
              <a:t>с выставленными баллами апеллянту выдается Уведомление (форма У-33). </a:t>
            </a:r>
          </a:p>
          <a:p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0EA69511-A57F-4C7D-AADA-71561235C57F}"/>
              </a:ext>
            </a:extLst>
          </p:cNvPr>
          <p:cNvCxnSpPr/>
          <p:nvPr/>
        </p:nvCxnSpPr>
        <p:spPr>
          <a:xfrm>
            <a:off x="2346960" y="4450080"/>
            <a:ext cx="441960" cy="2846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FA481E4-791C-4969-B6AB-F87C7195206F}"/>
              </a:ext>
            </a:extLst>
          </p:cNvPr>
          <p:cNvCxnSpPr>
            <a:cxnSpLocks/>
          </p:cNvCxnSpPr>
          <p:nvPr/>
        </p:nvCxnSpPr>
        <p:spPr>
          <a:xfrm flipH="1">
            <a:off x="8976360" y="4450080"/>
            <a:ext cx="441960" cy="2846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7963" y="455336"/>
            <a:ext cx="10515600" cy="738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апелляции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Апеллянт вправе отозвать апелляцию: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3" y="5481946"/>
            <a:ext cx="7384026" cy="1376054"/>
          </a:xfr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При отсутствии заявления об отзыве апелляции о несогласии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выставленными баллами и неявки апеллянта на заседание Апелляционной комиссии (в случае отметки о рассмотрении апелляции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присутствии) Апелляционная комиссия рассматривает апелляцию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(без присутствия участника ГИА-9, ГИА-11, ЕГЭ). 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385" t="15276" r="32300" b="10377"/>
          <a:stretch/>
        </p:blipFill>
        <p:spPr>
          <a:xfrm>
            <a:off x="7563718" y="381167"/>
            <a:ext cx="4529959" cy="6021497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53984A03-958F-4EDF-9191-48A2D8AB2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88591"/>
              </p:ext>
            </p:extLst>
          </p:nvPr>
        </p:nvGraphicFramePr>
        <p:xfrm>
          <a:off x="98323" y="1119628"/>
          <a:ext cx="7563718" cy="43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540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9999"/>
            <a:ext cx="6147303" cy="7249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ОГЭ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подано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апелляций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несогласии с выставленными баллами по учебным предметам, из них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приняли участие в заседании Конфликтной комиссии посредством видеоконференцсвязи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3885" y="22008"/>
            <a:ext cx="5438115" cy="201598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ЕГЭ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подано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апелляций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несогласии с выставленными баллами по учебным предметам, из них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приняли участие в заседании Конфликтной комиссии посредством видеоконференцсвязи.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56128"/>
              </p:ext>
            </p:extLst>
          </p:nvPr>
        </p:nvGraphicFramePr>
        <p:xfrm>
          <a:off x="122094" y="1907227"/>
          <a:ext cx="5998049" cy="3503910"/>
        </p:xfrm>
        <a:graphic>
          <a:graphicData uri="http://schemas.openxmlformats.org/drawingml/2006/table">
            <a:tbl>
              <a:tblPr firstRow="1" firstCol="1" bandRow="1"/>
              <a:tblGrid>
                <a:gridCol w="1969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1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поданных апелляций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Результаты рассмотрения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апелляций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Иностранный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ОГЭ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 и ИКТ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4 участникам ОГЭ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География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5 участникам ОГЭ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29745"/>
              </p:ext>
            </p:extLst>
          </p:nvPr>
        </p:nvGraphicFramePr>
        <p:xfrm>
          <a:off x="6275430" y="1907228"/>
          <a:ext cx="5916570" cy="3461477"/>
        </p:xfrm>
        <a:graphic>
          <a:graphicData uri="http://schemas.openxmlformats.org/drawingml/2006/table">
            <a:tbl>
              <a:tblPr firstRow="1" firstCol="1" bandRow="1"/>
              <a:tblGrid>
                <a:gridCol w="1869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4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поданных апелляций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Результаты рассмотрения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апелляций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Литература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2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 (проф.)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5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 участнику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2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Английский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повысили 11 участникам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303" y="55611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заседаний Конфликтной комиссии Ханты-Мансийского автономного округа – Югры 5 участникам удовлетворили апелляции (повысилась итоговая отметка).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C6A0D5-1761-DCF1-EBA2-895C37D87CD8}"/>
              </a:ext>
            </a:extLst>
          </p:cNvPr>
          <p:cNvSpPr txBox="1"/>
          <p:nvPr/>
        </p:nvSpPr>
        <p:spPr>
          <a:xfrm>
            <a:off x="6275428" y="5561123"/>
            <a:ext cx="5916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заседаний Конфликтной комиссии Ханты-Мансийского автономного округа – Югры 11 участникам удовлетворили апелляции (результат повысился на 1-2 балла).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12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подачу и рассмотрение апелляций </a:t>
            </a:r>
            <a:b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ГИА в 2024 году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B3139C-9517-4E4E-AD94-CF25EF47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825625"/>
            <a:ext cx="11744325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 года № 232/551;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4 апреля 2023 года № 233/552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Приказ Департамента образования и науки Ханты-Мансийского автономного округа – Югры от 22.03.2024 № 10-П-553 «Об организации и обеспечении деятельности Апелляционной комиссии Ханты-Мансийского автономного округа – Югры в 2024 году»</a:t>
            </a:r>
          </a:p>
        </p:txBody>
      </p:sp>
    </p:spTree>
    <p:extLst>
      <p:ext uri="{BB962C8B-B14F-4D97-AF65-F5344CB8AC3E}">
        <p14:creationId xmlns:p14="http://schemas.microsoft.com/office/powerpoint/2010/main" val="374446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5DCDC-C132-4053-8256-28493EBF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728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Ханты-Мансийского автономного округа – Югры от 22.03.2024 № 10-П-553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и обеспечении деятельности Апелляционной комиссии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 в 2024 году»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62904-F951-482F-9BDE-07C0D847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2524127"/>
            <a:ext cx="11458575" cy="2279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Апелляционной комиссии Ханты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Мансийского автономного округа – Югры по рассмотрению апелляций участников государственной итоговой аттестации по образовательным программам основного общего, среднего общего образования, единого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экзамена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41051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56504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и рассмотрения апелляций участника ГИА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83798"/>
              </p:ext>
            </p:extLst>
          </p:nvPr>
        </p:nvGraphicFramePr>
        <p:xfrm>
          <a:off x="0" y="677918"/>
          <a:ext cx="12192000" cy="605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85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56488-8323-424F-7534-0B8C1D77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03"/>
            <a:ext cx="10515600" cy="1325563"/>
          </a:xfrm>
        </p:spPr>
        <p:txBody>
          <a:bodyPr/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рассмотрения апелляций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EBD1B8A-1798-C156-E1A5-0025BFD8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84"/>
            <a:ext cx="10515600" cy="4773613"/>
          </a:xfrm>
        </p:spPr>
        <p:txBody>
          <a:bodyPr>
            <a:normAutofit fontScale="90000" lnSpcReduction="10000"/>
          </a:bodyPr>
          <a:lstStyle/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учреждение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«Информационно-организационный центр»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ул.Декабристов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16</a:t>
            </a:r>
          </a:p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Члены ГЭК в ПРА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Козачок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С.А., заместитель директора МАУ «ИОЦ», тел. 52-56-64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Басистюк</a:t>
            </a: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О.Ю., начальник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сопровождения ОУ МАУ «ИОЦ», тел. 52-56-71</a:t>
            </a:r>
          </a:p>
          <a:p>
            <a:pPr marL="0" lvl="0" indent="0" algn="ctr" defTabSz="457200">
              <a:lnSpc>
                <a:spcPct val="100000"/>
              </a:lnSpc>
              <a:buNone/>
            </a:pP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Зайцева А.М., эксперт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сопровождения ОУ МАУ «ИОЦ»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Терешкина А.П., эксперт отдела организационно-аналитического 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сопровождения ОУ МАУ «ИОЦ»</a:t>
            </a:r>
            <a:br>
              <a:rPr lang="ru-RU" altLang="ru-RU" sz="25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AC1F9-AAB6-5042-6554-A5953658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ПРА 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 Порядок организация деятельности Апелляционной комиссии)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4AE0D7-FE10-BF70-E1BC-294FDC78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6085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Апелляционной комиссии проводятся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формате при подключении пунктов рассмотрения апелляций, с использованием специализированного программного обеспечения – технологическое программное решение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Апелляционной комиссии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работы Апелляционной комиссии в ПРА оборудуется:</a:t>
            </a:r>
          </a:p>
          <a:p>
            <a:pPr marL="114935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автоматизированным рабочим местом, принтером, сканером.  </a:t>
            </a:r>
          </a:p>
          <a:p>
            <a:pPr marL="114935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(аудиозаписи).</a:t>
            </a:r>
          </a:p>
        </p:txBody>
      </p:sp>
    </p:spTree>
    <p:extLst>
      <p:ext uri="{BB962C8B-B14F-4D97-AF65-F5344CB8AC3E}">
        <p14:creationId xmlns:p14="http://schemas.microsoft.com/office/powerpoint/2010/main" val="5710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21" y="334581"/>
            <a:ext cx="10515600" cy="501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рассматривает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по вопросам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 Порядок организация деятельности Апелляционной комиссии)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884120"/>
              </p:ext>
            </p:extLst>
          </p:nvPr>
        </p:nvGraphicFramePr>
        <p:xfrm>
          <a:off x="1" y="693684"/>
          <a:ext cx="12029090" cy="616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91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302795"/>
            <a:ext cx="11353801" cy="740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участниками ГИА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Порядок подачи и рассмотрения апелляций участников ГИА-9, ГИА-11, ЕГЭ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476" t="18749" r="17235" b="5741"/>
          <a:stretch/>
        </p:blipFill>
        <p:spPr>
          <a:xfrm>
            <a:off x="5092711" y="1016111"/>
            <a:ext cx="4076682" cy="535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621" t="20846" r="62525" b="43912"/>
          <a:stretch/>
        </p:blipFill>
        <p:spPr>
          <a:xfrm>
            <a:off x="7902486" y="3858664"/>
            <a:ext cx="4207309" cy="2994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205" y="1042988"/>
            <a:ext cx="4978745" cy="53553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89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Подается: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участниками ГИА-9, ГИА-11, ЕГЭ 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их родителями  (законными представителями), при предъявлении документов, удостоверяющих личность, </a:t>
            </a:r>
          </a:p>
          <a:p>
            <a:pPr marL="361950" indent="-1841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уполномоченными их родителями (законными представителями) лицами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предъявлении документов, удостоверяющих личность,  доверенности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в течение двух рабочих дней, следующих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за официальным днем объявления результатов экзамена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по соответствующему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учебному предмету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форме 1-АП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ОО, которыми участники экзаменов были допущены 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прохождению ГИА-9, ГИА-11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502" y="442127"/>
            <a:ext cx="4541595" cy="7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" r="1612"/>
          <a:stretch/>
        </p:blipFill>
        <p:spPr>
          <a:xfrm>
            <a:off x="4008016" y="803662"/>
            <a:ext cx="3912604" cy="5989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8" y="362660"/>
            <a:ext cx="8504913" cy="411623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несогласии с выставленными баллами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ГИА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" y="803663"/>
            <a:ext cx="3945433" cy="5848604"/>
          </a:xfr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1-АП обязательно указывается: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название предмета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экзамена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ОУ участника ГИА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ППЭ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Паспортные данные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тел. и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ГИА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95" r="3808"/>
          <a:stretch/>
        </p:blipFill>
        <p:spPr>
          <a:xfrm>
            <a:off x="8044634" y="1266157"/>
            <a:ext cx="4114800" cy="299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797" y="282409"/>
            <a:ext cx="3218967" cy="1042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4128" y="4303455"/>
            <a:ext cx="400324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 предоставляется возможность выбрать </a:t>
            </a:r>
          </a:p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рассмотрения апелляции: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моем присутствии;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законного представителя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 (моих представителей).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44634" y="4259552"/>
            <a:ext cx="4172607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1-АП обязательно </a:t>
            </a:r>
          </a:p>
          <a:p>
            <a:pPr lvl="0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поле:</a:t>
            </a:r>
          </a:p>
          <a:p>
            <a:pPr marL="285750" lvl="0" indent="-285750" algn="ctr" defTabSz="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принятии заявления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ОУ/ППЭ/ДО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 и подпись принявшего заявление)</a:t>
            </a:r>
          </a:p>
        </p:txBody>
      </p:sp>
    </p:spTree>
    <p:extLst>
      <p:ext uri="{BB962C8B-B14F-4D97-AF65-F5344CB8AC3E}">
        <p14:creationId xmlns:p14="http://schemas.microsoft.com/office/powerpoint/2010/main" val="3606643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1032</Words>
  <Application>Microsoft Office PowerPoint</Application>
  <PresentationFormat>Широкоэкранный</PresentationFormat>
  <Paragraphs>189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Bookman Old Style</vt:lpstr>
      <vt:lpstr>Calibri</vt:lpstr>
      <vt:lpstr>Calibri Light</vt:lpstr>
      <vt:lpstr>Courier New</vt:lpstr>
      <vt:lpstr>Times New Roman</vt:lpstr>
      <vt:lpstr>Wingdings</vt:lpstr>
      <vt:lpstr>Тема Office</vt:lpstr>
      <vt:lpstr>Муниципальное автономное учреждение  «Информационно-организационный центр» </vt:lpstr>
      <vt:lpstr>Документы, регламентирующие подачу и рассмотрение апелляций  о несогласии с выставленными баллами  участниками ГИА в 2024 году</vt:lpstr>
      <vt:lpstr>Приказ Департамента образования и науки Ханты-Мансийского автономного округа – Югры от 22.03.2024 № 10-П-553  «Об организации и обеспечении деятельности Апелляционной комиссии  Ханты-Мансийского автономного округа – Югры в 2024 году» </vt:lpstr>
      <vt:lpstr>Порядок подачи и рассмотрения апелляций участника ГИА</vt:lpstr>
      <vt:lpstr>Пункт рассмотрения апелляций о несогласии с выставленными баллами  в г.Сургуте  (ПРА)</vt:lpstr>
      <vt:lpstr>Работа ПРА  (3. Порядок организация деятельности Апелляционной комиссии)</vt:lpstr>
      <vt:lpstr>Апелляционная комиссия не рассматривает апелляции по вопросам (3. Порядок организация деятельности Апелляционной комиссии)</vt:lpstr>
      <vt:lpstr>Подача апелляции о несогласии с выставленными баллами участниками ГИА (5. Порядок подачи и рассмотрения апелляций участников ГИА-9, ГИА-11, ЕГЭ)</vt:lpstr>
      <vt:lpstr>Подача апелляции о несогласии с выставленными баллами  участниками ГИА</vt:lpstr>
      <vt:lpstr>Подача апелляции о несогласии с выставленными баллами КЕГЭ</vt:lpstr>
      <vt:lpstr>Подача апелляции о несогласии с выставленными баллами участниками ГИА (5. Порядок подачи и рассмотрения апелляций участников ГИА-9, ГИА-11, ЕГЭ)</vt:lpstr>
      <vt:lpstr>Во время заседания Апелляционной комиссии  по рассмотрению апелляций о несогласии с выставленными баллами:</vt:lpstr>
      <vt:lpstr>Рассмотрение апелляции о несогласии с выставленными баллами  участниками ГИА</vt:lpstr>
      <vt:lpstr>Рассмотрение апелляции о несогласии с выставленными баллами КЕГЭ  (6. Рассмотрение апелляции о несогласии с выставленными баллами ЕГЭ, основного государственного экзамена по учебному предмету «информатика» в компьютерной форме)</vt:lpstr>
      <vt:lpstr>Рассмотрение апелляции о несогласии с выставленными баллами  участниками ГИА</vt:lpstr>
      <vt:lpstr>Рассмотрение апелляции о несогласии с выставленными баллами  участниками ГИА</vt:lpstr>
      <vt:lpstr>Ознакомление участников ГИА с результатами заседания Апелляционной комиссии (АК) (4. Функции и организационные задачи Апелляционной комиссии)   </vt:lpstr>
      <vt:lpstr>Отзыв апелляции Апеллянт вправе отозвать апелляцию: </vt:lpstr>
      <vt:lpstr>Участниками ОГЭ подано 56 апелляций  о несогласии с выставленными баллами по учебным предметам, из них 31 приняли участие в заседании Конфликтной комиссии посредством видеоконференцсвязи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Участниками ОГЭ подано 56 апелляций  о несогласии с выставленными баллами по учебным предметам, из них 31 приняли участие в заседании Конфликтной комиссии посредством видеоконференцсвязи</dc:title>
  <dc:creator>Сабина Николаевна Садыхова</dc:creator>
  <cp:lastModifiedBy>Сабина Николаевна Садыхова</cp:lastModifiedBy>
  <cp:revision>215</cp:revision>
  <dcterms:created xsi:type="dcterms:W3CDTF">2023-12-15T09:21:57Z</dcterms:created>
  <dcterms:modified xsi:type="dcterms:W3CDTF">2024-05-15T10:29:44Z</dcterms:modified>
</cp:coreProperties>
</file>