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77335" y="4157932"/>
            <a:ext cx="8596668" cy="129395"/>
          </a:xfrm>
        </p:spPr>
        <p:txBody>
          <a:bodyPr>
            <a:noAutofit/>
          </a:bodyPr>
          <a:lstStyle/>
          <a:p>
            <a:pPr algn="ctr"/>
            <a:r>
              <a:rPr lang="ru-RU" altLang="ru-RU" sz="6000" dirty="0">
                <a:solidFill>
                  <a:srgbClr val="C00000"/>
                </a:solidFill>
              </a:rPr>
              <a:t>Логопедические занятия дома</a:t>
            </a:r>
          </a:p>
          <a:p>
            <a:pPr algn="l"/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Черемисина Г.А., учитель-логопед МБОУ СОШ №29, г. Сургут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77"/>
          <a:stretch>
            <a:fillRect/>
          </a:stretch>
        </p:blipFill>
        <p:spPr bwMode="auto">
          <a:xfrm>
            <a:off x="3398488" y="295275"/>
            <a:ext cx="31543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84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05442"/>
            <a:ext cx="7593801" cy="715992"/>
          </a:xfrm>
        </p:spPr>
        <p:txBody>
          <a:bodyPr/>
          <a:lstStyle/>
          <a:p>
            <a:pPr algn="l"/>
            <a:br>
              <a:rPr lang="ru-RU" dirty="0"/>
            </a:br>
            <a:r>
              <a:rPr lang="ru-RU" sz="3600" dirty="0"/>
              <a:t>Игра</a:t>
            </a:r>
            <a:r>
              <a:rPr lang="ru-RU" dirty="0"/>
              <a:t> «</a:t>
            </a:r>
            <a:r>
              <a:rPr lang="ru-RU" sz="3600" dirty="0"/>
              <a:t>Домашний театр»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397479"/>
            <a:ext cx="7766936" cy="375025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/>
              <a:t>Домашний театр играет неоценимую роль в формировании связной речи ребёнка. Кроме того, он помогает ему раскрыться по-новому, раскрепоститься — ведь в театре ребёнок выступает от "лица" героя, можно сказать, прячется за его ролью. Это придаёт ему уверенность в себе и снимает напряжение и скованность.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￼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Как играть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Для постановки домашнего спектакля вам понадобятся главные герои: перчаточные, пальчиковые куклы, марионетки. Даже обычные мягкие игрушки вполне могут принять участие в представлении. Можно вообще обойтись без кукол в случае, если речь идёт о таинственном театре теней. Главное — дождаться наступления темноты и потренироваться как следует складывать пальцы — так, чтобы получались тени животных. Занятие не только весёлое, но и полезное для моторики рук.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￼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 общем, фантазируйте вволю. Рисуйте вместе с ребёнком декорации для вашей премьеры, создавайте звуковые спецэффекты из подручных музыкальных инструментов, придумывайте необычные сюжетные линии.</a:t>
            </a:r>
            <a:br>
              <a:rPr lang="ru-RU" dirty="0"/>
            </a:br>
            <a:endParaRPr lang="ru-RU" dirty="0"/>
          </a:p>
          <a:p>
            <a:pPr algn="l"/>
            <a:endParaRPr lang="ru-RU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766" y="5020575"/>
            <a:ext cx="2159120" cy="156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3" t="7133" r="6216" b="7133"/>
          <a:stretch>
            <a:fillRect/>
          </a:stretch>
        </p:blipFill>
        <p:spPr bwMode="auto">
          <a:xfrm>
            <a:off x="7162261" y="5020575"/>
            <a:ext cx="1938607" cy="163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17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Игра «Волшебный мешочек».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Организовать такой волшебный мешочек может каждая мама. В качестве содержимого можно использовать практически любые подручные материалы. Желательно, чтобы они были разнообразные по форме, фактуре и небольшие по размеру. Что это может быть: деревянные кубики, кусочки ткани, маленькие мягкие игрушки, природные материалы (шишки, жёлуди, каштаны), ластики, камушки, ракушки, машинки, фигурки животных.</a:t>
            </a:r>
          </a:p>
          <a:p>
            <a:pPr marL="0" indent="0">
              <a:buNone/>
            </a:pPr>
            <a:r>
              <a:rPr lang="ru-RU" sz="1400" dirty="0"/>
              <a:t>Как играть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Перед началом игры познакомьте ребёнка с содержимым мешочка. Покажите и назовите каждый предмет. Пусть малыш сам потрогает и как следует всё рассмотрит.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Сложите содержимое обратно в мешочек. Предложите ребёнку по очереди на ощупь, не подглядывая, угадать и назвать взятый из мешочка предмет.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64" y="609599"/>
            <a:ext cx="2070340" cy="145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02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Игры с мячом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Речь идёт и о привычном "Съедобное — несъедобное", и о всевозможных вариантах с перебрасыванием мяча: "Мяч бросай и животных (растения, женские имена, названия цветов и т. д.) называй".</a:t>
            </a:r>
          </a:p>
          <a:p>
            <a:pPr marL="0" indent="0">
              <a:buNone/>
            </a:pPr>
            <a:r>
              <a:rPr lang="ru-RU" sz="1400" dirty="0"/>
              <a:t>Подобные игры с мячом благотворно сказываются на развитии речи, отвлекают внимание ребёнка от дефектов в произношении звуков. Кроме того, развивают моторику рук, которая также имеет не меньшее значение для гармоничного речевого развития. И всё это в движении и игре, весело и непринуждённо.</a:t>
            </a:r>
          </a:p>
          <a:p>
            <a:pPr marL="0" indent="0">
              <a:buNone/>
            </a:pPr>
            <a:r>
              <a:rPr lang="ru-RU" sz="1400" dirty="0"/>
              <a:t>Как играть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Вы бросаете мяч ребёнку, называете любое животное и просите </a:t>
            </a:r>
            <a:r>
              <a:rPr lang="ru-RU" sz="1400" dirty="0" err="1"/>
              <a:t>реёнка</a:t>
            </a:r>
            <a:r>
              <a:rPr lang="ru-RU" sz="1400" dirty="0"/>
              <a:t> вернуть мяч, назвав детёныша этого животного. По аналогии играем в "Кто где живёт", "Наоборот", "Один и много" и так далее.</a:t>
            </a:r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306" y="268373"/>
            <a:ext cx="2159120" cy="156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46"/>
          <a:stretch>
            <a:fillRect/>
          </a:stretch>
        </p:blipFill>
        <p:spPr bwMode="auto">
          <a:xfrm>
            <a:off x="6754483" y="5255405"/>
            <a:ext cx="2053086" cy="135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6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49" y="86264"/>
            <a:ext cx="8596668" cy="1550838"/>
          </a:xfrm>
        </p:spPr>
        <p:txBody>
          <a:bodyPr/>
          <a:lstStyle/>
          <a:p>
            <a:r>
              <a:rPr lang="ru-RU" dirty="0"/>
              <a:t>Пальчиковые игры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71269"/>
            <a:ext cx="9182658" cy="59004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600" dirty="0"/>
              <a:t>Пальчиковая гимнастика — простой и в то же время эффективный вариант речевой игры. Она и речь развивают, и мелкую моторику рук, и дети её, как правило, обожают.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И при этом не требуется никаких специальных приспособлений — всё, что нужно, вы всегда носите с собой. Главное — выучить парочку захватывающих текстов для пальчиковой гимнастики. А ещё лучше — посмотреть заранее видео, чтобы понять, как же её проводить.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Безусловный пальчиковый хит — история про гномиков. Как показывает практика, устоять перед ней не могут даже самые закоренелые непоседы.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Как играть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Жили-были гномики (Указательными и большими пальцами показываем, что гномики были очень маленькие.)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В расчудесном домике (Складываем ладошки треугольником — в форме крыши.)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Папа-гном дрова рубил (Кистью одной руки ударяем о ладонь другой.)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Гном-сынок их в дом носил (Выполняем хватательные движения руками.)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Мама-гномик суп варила (Кистью руки выполняем вращательные движения, как будто мы мешаем что-то в кастрюле.)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Дочка-гном его солила (Показываем, как мы солим блюда.)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Гномик-бабушка вязала (Имитируем вязание на спицах.)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/>
              <a:t>Гномик-тетушка стирала (Имитируем ручную стирку.)</a:t>
            </a:r>
          </a:p>
          <a:p>
            <a:pPr marL="0" indent="0">
              <a:buNone/>
            </a:pPr>
            <a:r>
              <a:rPr lang="ru-RU" sz="5600" dirty="0"/>
              <a:t>Дед окошко открывал, всех знакомых в гости звал (Обеими ладонями выполняем жест, имитирующий приглашение в гости.)</a:t>
            </a:r>
          </a:p>
        </p:txBody>
      </p:sp>
      <p:pic>
        <p:nvPicPr>
          <p:cNvPr id="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69" t="48250" r="2750" b="4501"/>
          <a:stretch>
            <a:fillRect/>
          </a:stretch>
        </p:blipFill>
        <p:spPr bwMode="auto">
          <a:xfrm>
            <a:off x="7147291" y="4908431"/>
            <a:ext cx="2066326" cy="131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69081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672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 </vt:lpstr>
      <vt:lpstr> Игра «Домашний театр»</vt:lpstr>
      <vt:lpstr> Игра «Волшебный мешочек». </vt:lpstr>
      <vt:lpstr>Игры с мячом</vt:lpstr>
      <vt:lpstr>Пальчиковые игры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«Домашний театр»</dc:title>
  <dc:creator>User</dc:creator>
  <cp:lastModifiedBy>On</cp:lastModifiedBy>
  <cp:revision>11</cp:revision>
  <dcterms:created xsi:type="dcterms:W3CDTF">2021-12-06T09:26:52Z</dcterms:created>
  <dcterms:modified xsi:type="dcterms:W3CDTF">2025-04-15T03:33:40Z</dcterms:modified>
</cp:coreProperties>
</file>