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9" r:id="rId2"/>
    <p:sldMasterId id="2147483686" r:id="rId3"/>
  </p:sldMasterIdLst>
  <p:notesMasterIdLst>
    <p:notesMasterId r:id="rId18"/>
  </p:notesMasterIdLst>
  <p:sldIdLst>
    <p:sldId id="262" r:id="rId4"/>
    <p:sldId id="257" r:id="rId5"/>
    <p:sldId id="263" r:id="rId6"/>
    <p:sldId id="259" r:id="rId7"/>
    <p:sldId id="260" r:id="rId8"/>
    <p:sldId id="264" r:id="rId9"/>
    <p:sldId id="265" r:id="rId10"/>
    <p:sldId id="266" r:id="rId11"/>
    <p:sldId id="273" r:id="rId12"/>
    <p:sldId id="274" r:id="rId13"/>
    <p:sldId id="272" r:id="rId14"/>
    <p:sldId id="269" r:id="rId15"/>
    <p:sldId id="268" r:id="rId16"/>
    <p:sldId id="261" r:id="rId17"/>
  </p:sldIdLst>
  <p:sldSz cx="14630400" cy="8229600"/>
  <p:notesSz cx="8229600" cy="14630400"/>
  <p:defaultTextStyle>
    <a:lvl1pPr marL="0" algn="l" defTabSz="9142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6" algn="l" defTabSz="9142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2" algn="l" defTabSz="9142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6" algn="l" defTabSz="9142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80" algn="l" defTabSz="9142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26" algn="l" defTabSz="9142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72" algn="l" defTabSz="9142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16" algn="l" defTabSz="9142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61" algn="l" defTabSz="9142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2" d="100"/>
          <a:sy n="72" d="100"/>
        </p:scale>
        <p:origin x="-672" y="-96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714487-4DEA-4A47-86D2-719386FB8F4D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52E28F-1CB3-4E7A-8E0C-CC7B09041C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154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6" algn="l" defTabSz="9142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2" algn="l" defTabSz="9142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6" algn="l" defTabSz="9142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80" algn="l" defTabSz="9142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26" algn="l" defTabSz="9142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72" algn="l" defTabSz="9142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16" algn="l" defTabSz="9142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61" algn="l" defTabSz="9142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becebd7bb1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1becebd7bb1_0_182:notes"/>
          <p:cNvSpPr txBox="1">
            <a:spLocks noGrp="1"/>
          </p:cNvSpPr>
          <p:nvPr>
            <p:ph type="body" idx="1"/>
          </p:nvPr>
        </p:nvSpPr>
        <p:spPr>
          <a:xfrm>
            <a:off x="822960" y="6949440"/>
            <a:ext cx="6583680" cy="6583680"/>
          </a:xfrm>
          <a:prstGeom prst="rect">
            <a:avLst/>
          </a:prstGeom>
        </p:spPr>
        <p:txBody>
          <a:bodyPr spcFirstLastPara="1" wrap="square" lIns="130601" tIns="130601" rIns="130601" bIns="130601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One column text 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5"/>
          <p:cNvSpPr txBox="1">
            <a:spLocks noGrp="1"/>
          </p:cNvSpPr>
          <p:nvPr>
            <p:ph type="title"/>
          </p:nvPr>
        </p:nvSpPr>
        <p:spPr>
          <a:xfrm>
            <a:off x="1141160" y="712040"/>
            <a:ext cx="6107040" cy="916320"/>
          </a:xfrm>
          <a:prstGeom prst="rect">
            <a:avLst/>
          </a:prstGeom>
        </p:spPr>
        <p:txBody>
          <a:bodyPr spcFirstLastPara="1" wrap="square" lIns="146264" tIns="146264" rIns="146264" bIns="146264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subTitle" idx="1"/>
          </p:nvPr>
        </p:nvSpPr>
        <p:spPr>
          <a:xfrm>
            <a:off x="1141160" y="2014520"/>
            <a:ext cx="6809280" cy="4187040"/>
          </a:xfrm>
          <a:prstGeom prst="rect">
            <a:avLst/>
          </a:prstGeom>
        </p:spPr>
        <p:txBody>
          <a:bodyPr spcFirstLastPara="1" wrap="square" lIns="146264" tIns="146264" rIns="146264" bIns="146264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lvl="2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lvl="3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lvl="4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lvl="5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lvl="6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lvl="7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lvl="8" rtl="0">
              <a:lnSpc>
                <a:spcPct val="100000"/>
              </a:lnSpc>
              <a:spcBef>
                <a:spcPts val="2560"/>
              </a:spcBef>
              <a:spcAft>
                <a:spcPts val="2560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>
            <a:endParaRPr/>
          </a:p>
        </p:txBody>
      </p:sp>
      <p:sp>
        <p:nvSpPr>
          <p:cNvPr id="118" name="Google Shape;118;p15"/>
          <p:cNvSpPr>
            <a:spLocks noGrp="1"/>
          </p:cNvSpPr>
          <p:nvPr>
            <p:ph type="pic" idx="2"/>
          </p:nvPr>
        </p:nvSpPr>
        <p:spPr>
          <a:xfrm>
            <a:off x="8266280" y="947960"/>
            <a:ext cx="7492320" cy="7492320"/>
          </a:xfrm>
          <a:prstGeom prst="ellipse">
            <a:avLst/>
          </a:prstGeom>
          <a:noFill/>
          <a:ln>
            <a:noFill/>
          </a:ln>
        </p:spPr>
      </p:sp>
      <p:cxnSp>
        <p:nvCxnSpPr>
          <p:cNvPr id="119" name="Google Shape;119;p15"/>
          <p:cNvCxnSpPr/>
          <p:nvPr/>
        </p:nvCxnSpPr>
        <p:spPr>
          <a:xfrm>
            <a:off x="4110529" y="5176427"/>
            <a:ext cx="0" cy="55776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0" name="Google Shape;120;p15"/>
          <p:cNvSpPr/>
          <p:nvPr/>
        </p:nvSpPr>
        <p:spPr>
          <a:xfrm rot="5400000">
            <a:off x="-151276" y="6687563"/>
            <a:ext cx="1707884" cy="847396"/>
          </a:xfrm>
          <a:custGeom>
            <a:avLst/>
            <a:gdLst/>
            <a:ahLst/>
            <a:cxnLst/>
            <a:rect l="l" t="t" r="r" b="b"/>
            <a:pathLst>
              <a:path w="37953" h="18831" extrusionOk="0">
                <a:moveTo>
                  <a:pt x="4347" y="6578"/>
                </a:moveTo>
                <a:lnTo>
                  <a:pt x="4343" y="6580"/>
                </a:lnTo>
                <a:lnTo>
                  <a:pt x="4343" y="6581"/>
                </a:lnTo>
                <a:cubicBezTo>
                  <a:pt x="4344" y="6581"/>
                  <a:pt x="4346" y="6582"/>
                  <a:pt x="4347" y="6582"/>
                </a:cubicBezTo>
                <a:lnTo>
                  <a:pt x="4347" y="6582"/>
                </a:lnTo>
                <a:cubicBezTo>
                  <a:pt x="4347" y="6580"/>
                  <a:pt x="4347" y="6579"/>
                  <a:pt x="4347" y="6578"/>
                </a:cubicBezTo>
                <a:close/>
                <a:moveTo>
                  <a:pt x="22271" y="1"/>
                </a:moveTo>
                <a:cubicBezTo>
                  <a:pt x="21181" y="3041"/>
                  <a:pt x="20094" y="6076"/>
                  <a:pt x="19006" y="9110"/>
                </a:cubicBezTo>
                <a:cubicBezTo>
                  <a:pt x="18986" y="9109"/>
                  <a:pt x="18965" y="9107"/>
                  <a:pt x="18945" y="9106"/>
                </a:cubicBezTo>
                <a:cubicBezTo>
                  <a:pt x="17861" y="6082"/>
                  <a:pt x="16777" y="3057"/>
                  <a:pt x="15687" y="15"/>
                </a:cubicBezTo>
                <a:cubicBezTo>
                  <a:pt x="15601" y="97"/>
                  <a:pt x="15626" y="170"/>
                  <a:pt x="15627" y="233"/>
                </a:cubicBezTo>
                <a:cubicBezTo>
                  <a:pt x="15639" y="1085"/>
                  <a:pt x="15639" y="1936"/>
                  <a:pt x="15649" y="2787"/>
                </a:cubicBezTo>
                <a:cubicBezTo>
                  <a:pt x="15675" y="5024"/>
                  <a:pt x="15665" y="7260"/>
                  <a:pt x="15667" y="9498"/>
                </a:cubicBezTo>
                <a:cubicBezTo>
                  <a:pt x="15667" y="9553"/>
                  <a:pt x="15698" y="9635"/>
                  <a:pt x="15625" y="9658"/>
                </a:cubicBezTo>
                <a:cubicBezTo>
                  <a:pt x="15617" y="9661"/>
                  <a:pt x="15609" y="9662"/>
                  <a:pt x="15602" y="9662"/>
                </a:cubicBezTo>
                <a:cubicBezTo>
                  <a:pt x="15550" y="9662"/>
                  <a:pt x="15523" y="9596"/>
                  <a:pt x="15490" y="9556"/>
                </a:cubicBezTo>
                <a:cubicBezTo>
                  <a:pt x="14922" y="8874"/>
                  <a:pt x="14353" y="8190"/>
                  <a:pt x="13786" y="7506"/>
                </a:cubicBezTo>
                <a:cubicBezTo>
                  <a:pt x="12560" y="6026"/>
                  <a:pt x="11334" y="4546"/>
                  <a:pt x="10107" y="3065"/>
                </a:cubicBezTo>
                <a:cubicBezTo>
                  <a:pt x="9901" y="2818"/>
                  <a:pt x="9690" y="2575"/>
                  <a:pt x="9481" y="2330"/>
                </a:cubicBezTo>
                <a:lnTo>
                  <a:pt x="9415" y="2367"/>
                </a:lnTo>
                <a:cubicBezTo>
                  <a:pt x="10524" y="5372"/>
                  <a:pt x="11635" y="8375"/>
                  <a:pt x="12745" y="11382"/>
                </a:cubicBezTo>
                <a:cubicBezTo>
                  <a:pt x="12726" y="11387"/>
                  <a:pt x="12710" y="11390"/>
                  <a:pt x="12695" y="11390"/>
                </a:cubicBezTo>
                <a:cubicBezTo>
                  <a:pt x="12644" y="11390"/>
                  <a:pt x="12618" y="11362"/>
                  <a:pt x="12588" y="11345"/>
                </a:cubicBezTo>
                <a:cubicBezTo>
                  <a:pt x="10002" y="9835"/>
                  <a:pt x="7416" y="8324"/>
                  <a:pt x="4828" y="6816"/>
                </a:cubicBezTo>
                <a:cubicBezTo>
                  <a:pt x="4674" y="6726"/>
                  <a:pt x="4537" y="6597"/>
                  <a:pt x="4347" y="6582"/>
                </a:cubicBezTo>
                <a:lnTo>
                  <a:pt x="4347" y="6582"/>
                </a:lnTo>
                <a:cubicBezTo>
                  <a:pt x="4352" y="6655"/>
                  <a:pt x="4408" y="6698"/>
                  <a:pt x="4450" y="6748"/>
                </a:cubicBezTo>
                <a:cubicBezTo>
                  <a:pt x="4920" y="7297"/>
                  <a:pt x="5389" y="7845"/>
                  <a:pt x="5857" y="8395"/>
                </a:cubicBezTo>
                <a:cubicBezTo>
                  <a:pt x="7277" y="10070"/>
                  <a:pt x="8698" y="11744"/>
                  <a:pt x="10112" y="13424"/>
                </a:cubicBezTo>
                <a:cubicBezTo>
                  <a:pt x="10260" y="13601"/>
                  <a:pt x="10456" y="13752"/>
                  <a:pt x="10551" y="14009"/>
                </a:cubicBezTo>
                <a:cubicBezTo>
                  <a:pt x="7361" y="13430"/>
                  <a:pt x="4205" y="12857"/>
                  <a:pt x="1051" y="12285"/>
                </a:cubicBezTo>
                <a:cubicBezTo>
                  <a:pt x="1045" y="12309"/>
                  <a:pt x="1039" y="12331"/>
                  <a:pt x="1033" y="12355"/>
                </a:cubicBezTo>
                <a:cubicBezTo>
                  <a:pt x="3820" y="13945"/>
                  <a:pt x="6606" y="15535"/>
                  <a:pt x="9393" y="17125"/>
                </a:cubicBezTo>
                <a:cubicBezTo>
                  <a:pt x="9388" y="17145"/>
                  <a:pt x="9385" y="17165"/>
                  <a:pt x="9380" y="17186"/>
                </a:cubicBezTo>
                <a:cubicBezTo>
                  <a:pt x="6254" y="17720"/>
                  <a:pt x="3127" y="18255"/>
                  <a:pt x="1" y="18791"/>
                </a:cubicBezTo>
                <a:cubicBezTo>
                  <a:pt x="2" y="18805"/>
                  <a:pt x="3" y="18818"/>
                  <a:pt x="5" y="18831"/>
                </a:cubicBezTo>
                <a:lnTo>
                  <a:pt x="37949" y="18831"/>
                </a:lnTo>
                <a:cubicBezTo>
                  <a:pt x="37950" y="18818"/>
                  <a:pt x="37951" y="18805"/>
                  <a:pt x="37952" y="18791"/>
                </a:cubicBezTo>
                <a:cubicBezTo>
                  <a:pt x="34824" y="18255"/>
                  <a:pt x="31695" y="17720"/>
                  <a:pt x="28566" y="17185"/>
                </a:cubicBezTo>
                <a:cubicBezTo>
                  <a:pt x="28566" y="17164"/>
                  <a:pt x="28566" y="17143"/>
                  <a:pt x="28566" y="17122"/>
                </a:cubicBezTo>
                <a:cubicBezTo>
                  <a:pt x="31352" y="15531"/>
                  <a:pt x="34139" y="13941"/>
                  <a:pt x="36925" y="12351"/>
                </a:cubicBezTo>
                <a:cubicBezTo>
                  <a:pt x="36917" y="12330"/>
                  <a:pt x="36909" y="12308"/>
                  <a:pt x="36902" y="12285"/>
                </a:cubicBezTo>
                <a:cubicBezTo>
                  <a:pt x="33733" y="12859"/>
                  <a:pt x="30566" y="13434"/>
                  <a:pt x="27336" y="14020"/>
                </a:cubicBezTo>
                <a:cubicBezTo>
                  <a:pt x="29457" y="11519"/>
                  <a:pt x="31540" y="9060"/>
                  <a:pt x="33624" y="6601"/>
                </a:cubicBezTo>
                <a:cubicBezTo>
                  <a:pt x="33607" y="6585"/>
                  <a:pt x="33590" y="6567"/>
                  <a:pt x="33573" y="6551"/>
                </a:cubicBezTo>
                <a:lnTo>
                  <a:pt x="25255" y="11411"/>
                </a:lnTo>
                <a:cubicBezTo>
                  <a:pt x="25238" y="11400"/>
                  <a:pt x="25223" y="11389"/>
                  <a:pt x="25207" y="11378"/>
                </a:cubicBezTo>
                <a:cubicBezTo>
                  <a:pt x="26322" y="8365"/>
                  <a:pt x="27437" y="5350"/>
                  <a:pt x="28551" y="2336"/>
                </a:cubicBezTo>
                <a:cubicBezTo>
                  <a:pt x="28535" y="2325"/>
                  <a:pt x="28519" y="2314"/>
                  <a:pt x="28502" y="2304"/>
                </a:cubicBezTo>
                <a:cubicBezTo>
                  <a:pt x="28433" y="2378"/>
                  <a:pt x="28360" y="2449"/>
                  <a:pt x="28295" y="2527"/>
                </a:cubicBezTo>
                <a:cubicBezTo>
                  <a:pt x="27432" y="3567"/>
                  <a:pt x="26570" y="4609"/>
                  <a:pt x="25706" y="5650"/>
                </a:cubicBezTo>
                <a:cubicBezTo>
                  <a:pt x="24634" y="6942"/>
                  <a:pt x="23560" y="8233"/>
                  <a:pt x="22486" y="9523"/>
                </a:cubicBezTo>
                <a:cubicBezTo>
                  <a:pt x="22446" y="9572"/>
                  <a:pt x="22417" y="9661"/>
                  <a:pt x="22353" y="9661"/>
                </a:cubicBezTo>
                <a:cubicBezTo>
                  <a:pt x="22344" y="9661"/>
                  <a:pt x="22335" y="9659"/>
                  <a:pt x="22325" y="9656"/>
                </a:cubicBezTo>
                <a:cubicBezTo>
                  <a:pt x="22242" y="9626"/>
                  <a:pt x="22281" y="9521"/>
                  <a:pt x="22282" y="9450"/>
                </a:cubicBezTo>
                <a:cubicBezTo>
                  <a:pt x="22300" y="7959"/>
                  <a:pt x="22281" y="6469"/>
                  <a:pt x="22313" y="4978"/>
                </a:cubicBezTo>
                <a:cubicBezTo>
                  <a:pt x="22346" y="3374"/>
                  <a:pt x="22325" y="1769"/>
                  <a:pt x="22325" y="163"/>
                </a:cubicBezTo>
                <a:cubicBezTo>
                  <a:pt x="22325" y="113"/>
                  <a:pt x="22361" y="44"/>
                  <a:pt x="2227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46264" tIns="146264" rIns="146264" bIns="146264" anchor="ctr" anchorCtr="0">
            <a:noAutofit/>
          </a:bodyPr>
          <a:lstStyle/>
          <a:p>
            <a:pPr defTabSz="1097192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2104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6"/>
          <p:cNvSpPr txBox="1">
            <a:spLocks noGrp="1"/>
          </p:cNvSpPr>
          <p:nvPr>
            <p:ph type="title"/>
          </p:nvPr>
        </p:nvSpPr>
        <p:spPr>
          <a:xfrm>
            <a:off x="5268240" y="728080"/>
            <a:ext cx="8209920" cy="916320"/>
          </a:xfrm>
          <a:prstGeom prst="rect">
            <a:avLst/>
          </a:prstGeom>
        </p:spPr>
        <p:txBody>
          <a:bodyPr spcFirstLastPara="1" wrap="square" lIns="146264" tIns="146264" rIns="146264" bIns="146264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6"/>
          <p:cNvSpPr txBox="1">
            <a:spLocks noGrp="1"/>
          </p:cNvSpPr>
          <p:nvPr>
            <p:ph type="subTitle" idx="1"/>
          </p:nvPr>
        </p:nvSpPr>
        <p:spPr>
          <a:xfrm>
            <a:off x="5806800" y="3105139"/>
            <a:ext cx="7671360" cy="970560"/>
          </a:xfrm>
          <a:prstGeom prst="rect">
            <a:avLst/>
          </a:prstGeom>
        </p:spPr>
        <p:txBody>
          <a:bodyPr spcFirstLastPara="1" wrap="square" lIns="146264" tIns="146264" rIns="146264" bIns="146264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3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/>
            </a:lvl9pPr>
          </a:lstStyle>
          <a:p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subTitle" idx="2"/>
          </p:nvPr>
        </p:nvSpPr>
        <p:spPr>
          <a:xfrm>
            <a:off x="5806800" y="5249419"/>
            <a:ext cx="7671360" cy="1028160"/>
          </a:xfrm>
          <a:prstGeom prst="rect">
            <a:avLst/>
          </a:prstGeom>
        </p:spPr>
        <p:txBody>
          <a:bodyPr spcFirstLastPara="1" wrap="square" lIns="146264" tIns="146264" rIns="146264" bIns="146264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3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/>
            </a:lvl9pPr>
          </a:lstStyle>
          <a:p>
            <a:endParaRPr/>
          </a:p>
        </p:txBody>
      </p:sp>
      <p:sp>
        <p:nvSpPr>
          <p:cNvPr id="125" name="Google Shape;125;p16"/>
          <p:cNvSpPr txBox="1">
            <a:spLocks noGrp="1"/>
          </p:cNvSpPr>
          <p:nvPr>
            <p:ph type="subTitle" idx="3"/>
          </p:nvPr>
        </p:nvSpPr>
        <p:spPr>
          <a:xfrm>
            <a:off x="5806800" y="2519399"/>
            <a:ext cx="7671360" cy="756000"/>
          </a:xfrm>
          <a:prstGeom prst="rect">
            <a:avLst/>
          </a:prstGeom>
        </p:spPr>
        <p:txBody>
          <a:bodyPr spcFirstLastPara="1" wrap="square" lIns="146264" tIns="146264" rIns="146264" bIns="146264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9pPr>
          </a:lstStyle>
          <a:p>
            <a:endParaRPr/>
          </a:p>
        </p:txBody>
      </p:sp>
      <p:sp>
        <p:nvSpPr>
          <p:cNvPr id="126" name="Google Shape;126;p16"/>
          <p:cNvSpPr txBox="1">
            <a:spLocks noGrp="1"/>
          </p:cNvSpPr>
          <p:nvPr>
            <p:ph type="subTitle" idx="4"/>
          </p:nvPr>
        </p:nvSpPr>
        <p:spPr>
          <a:xfrm>
            <a:off x="5806800" y="4668235"/>
            <a:ext cx="7671360" cy="756000"/>
          </a:xfrm>
          <a:prstGeom prst="rect">
            <a:avLst/>
          </a:prstGeom>
        </p:spPr>
        <p:txBody>
          <a:bodyPr spcFirstLastPara="1" wrap="square" lIns="146264" tIns="146264" rIns="146264" bIns="146264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9pPr>
          </a:lstStyle>
          <a:p>
            <a:endParaRPr/>
          </a:p>
        </p:txBody>
      </p:sp>
      <p:sp>
        <p:nvSpPr>
          <p:cNvPr id="127" name="Google Shape;127;p16"/>
          <p:cNvSpPr>
            <a:spLocks noGrp="1"/>
          </p:cNvSpPr>
          <p:nvPr>
            <p:ph type="pic" idx="5"/>
          </p:nvPr>
        </p:nvSpPr>
        <p:spPr>
          <a:xfrm>
            <a:off x="-2884000" y="712040"/>
            <a:ext cx="8373600" cy="8373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28" name="Google Shape;128;p16"/>
          <p:cNvSpPr/>
          <p:nvPr/>
        </p:nvSpPr>
        <p:spPr>
          <a:xfrm>
            <a:off x="5003817" y="7320519"/>
            <a:ext cx="1178293" cy="630704"/>
          </a:xfrm>
          <a:custGeom>
            <a:avLst/>
            <a:gdLst/>
            <a:ahLst/>
            <a:cxnLst/>
            <a:rect l="l" t="t" r="r" b="b"/>
            <a:pathLst>
              <a:path w="37936" h="20306" extrusionOk="0">
                <a:moveTo>
                  <a:pt x="20359" y="0"/>
                </a:moveTo>
                <a:cubicBezTo>
                  <a:pt x="20069" y="8"/>
                  <a:pt x="19654" y="10"/>
                  <a:pt x="19220" y="10"/>
                </a:cubicBezTo>
                <a:cubicBezTo>
                  <a:pt x="18716" y="10"/>
                  <a:pt x="18186" y="7"/>
                  <a:pt x="17794" y="7"/>
                </a:cubicBezTo>
                <a:cubicBezTo>
                  <a:pt x="17723" y="7"/>
                  <a:pt x="17657" y="7"/>
                  <a:pt x="17596" y="7"/>
                </a:cubicBezTo>
                <a:lnTo>
                  <a:pt x="17545" y="15583"/>
                </a:lnTo>
                <a:lnTo>
                  <a:pt x="6538" y="4574"/>
                </a:lnTo>
                <a:lnTo>
                  <a:pt x="4592" y="6537"/>
                </a:lnTo>
                <a:lnTo>
                  <a:pt x="15577" y="17550"/>
                </a:lnTo>
                <a:lnTo>
                  <a:pt x="1" y="17577"/>
                </a:lnTo>
                <a:lnTo>
                  <a:pt x="6" y="20306"/>
                </a:lnTo>
                <a:lnTo>
                  <a:pt x="6" y="20305"/>
                </a:lnTo>
                <a:lnTo>
                  <a:pt x="37936" y="20289"/>
                </a:lnTo>
                <a:lnTo>
                  <a:pt x="37930" y="17582"/>
                </a:lnTo>
                <a:lnTo>
                  <a:pt x="22372" y="17550"/>
                </a:lnTo>
                <a:lnTo>
                  <a:pt x="33336" y="6548"/>
                </a:lnTo>
                <a:lnTo>
                  <a:pt x="31417" y="4551"/>
                </a:lnTo>
                <a:lnTo>
                  <a:pt x="20356" y="15571"/>
                </a:lnTo>
                <a:lnTo>
                  <a:pt x="2035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46264" tIns="146264" rIns="146264" bIns="146264" anchor="ctr" anchorCtr="0">
            <a:noAutofit/>
          </a:bodyPr>
          <a:lstStyle/>
          <a:p>
            <a:pPr defTabSz="1097192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129" name="Google Shape;129;p16"/>
          <p:cNvCxnSpPr/>
          <p:nvPr/>
        </p:nvCxnSpPr>
        <p:spPr>
          <a:xfrm rot="10800000">
            <a:off x="6398200" y="7914000"/>
            <a:ext cx="6561120" cy="0"/>
          </a:xfrm>
          <a:prstGeom prst="straightConnector1">
            <a:avLst/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0" name="Google Shape;130;p16"/>
          <p:cNvSpPr/>
          <p:nvPr/>
        </p:nvSpPr>
        <p:spPr>
          <a:xfrm>
            <a:off x="12977080" y="6662180"/>
            <a:ext cx="1024320" cy="1024320"/>
          </a:xfrm>
          <a:prstGeom prst="ellipse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6264" tIns="146264" rIns="146264" bIns="146264" anchor="ctr" anchorCtr="0">
            <a:noAutofit/>
          </a:bodyPr>
          <a:lstStyle/>
          <a:p>
            <a:pPr defTabSz="1097192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2053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7"/>
          <p:cNvSpPr txBox="1">
            <a:spLocks noGrp="1"/>
          </p:cNvSpPr>
          <p:nvPr>
            <p:ph type="subTitle" idx="1"/>
          </p:nvPr>
        </p:nvSpPr>
        <p:spPr>
          <a:xfrm>
            <a:off x="1152020" y="4783276"/>
            <a:ext cx="3802080" cy="1177440"/>
          </a:xfrm>
          <a:prstGeom prst="rect">
            <a:avLst/>
          </a:prstGeom>
        </p:spPr>
        <p:txBody>
          <a:bodyPr spcFirstLastPara="1" wrap="square" lIns="146264" tIns="146264" rIns="146264" bIns="146264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560"/>
              </a:spcBef>
              <a:spcAft>
                <a:spcPts val="256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subTitle" idx="2"/>
          </p:nvPr>
        </p:nvSpPr>
        <p:spPr>
          <a:xfrm>
            <a:off x="5414160" y="4783276"/>
            <a:ext cx="3802080" cy="1177440"/>
          </a:xfrm>
          <a:prstGeom prst="rect">
            <a:avLst/>
          </a:prstGeom>
        </p:spPr>
        <p:txBody>
          <a:bodyPr spcFirstLastPara="1" wrap="square" lIns="146264" tIns="146264" rIns="146264" bIns="146264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560"/>
              </a:spcBef>
              <a:spcAft>
                <a:spcPts val="256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subTitle" idx="3"/>
          </p:nvPr>
        </p:nvSpPr>
        <p:spPr>
          <a:xfrm>
            <a:off x="9676300" y="4783276"/>
            <a:ext cx="3802080" cy="1177440"/>
          </a:xfrm>
          <a:prstGeom prst="rect">
            <a:avLst/>
          </a:prstGeom>
        </p:spPr>
        <p:txBody>
          <a:bodyPr spcFirstLastPara="1" wrap="square" lIns="146264" tIns="146264" rIns="146264" bIns="146264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560"/>
              </a:spcBef>
              <a:spcAft>
                <a:spcPts val="256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7"/>
          <p:cNvSpPr txBox="1">
            <a:spLocks noGrp="1"/>
          </p:cNvSpPr>
          <p:nvPr>
            <p:ph type="title"/>
          </p:nvPr>
        </p:nvSpPr>
        <p:spPr>
          <a:xfrm>
            <a:off x="1152000" y="712040"/>
            <a:ext cx="12326400" cy="916320"/>
          </a:xfrm>
          <a:prstGeom prst="rect">
            <a:avLst/>
          </a:prstGeom>
        </p:spPr>
        <p:txBody>
          <a:bodyPr spcFirstLastPara="1" wrap="square" lIns="146264" tIns="146264" rIns="146264" bIns="146264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7"/>
          <p:cNvSpPr txBox="1">
            <a:spLocks noGrp="1"/>
          </p:cNvSpPr>
          <p:nvPr>
            <p:ph type="subTitle" idx="4"/>
          </p:nvPr>
        </p:nvSpPr>
        <p:spPr>
          <a:xfrm>
            <a:off x="1152020" y="4330752"/>
            <a:ext cx="3802080" cy="630720"/>
          </a:xfrm>
          <a:prstGeom prst="rect">
            <a:avLst/>
          </a:prstGeom>
        </p:spPr>
        <p:txBody>
          <a:bodyPr spcFirstLastPara="1" wrap="square" lIns="146264" tIns="146264" rIns="146264" bIns="146264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2pPr>
            <a:lvl3pPr lvl="2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3pPr>
            <a:lvl4pPr lvl="3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4pPr>
            <a:lvl5pPr lvl="4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5pPr>
            <a:lvl6pPr lvl="5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6pPr>
            <a:lvl7pPr lvl="6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7pPr>
            <a:lvl8pPr lvl="7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8pPr>
            <a:lvl9pPr lvl="8" algn="ctr" rtl="0">
              <a:lnSpc>
                <a:spcPct val="100000"/>
              </a:lnSpc>
              <a:spcBef>
                <a:spcPts val="2560"/>
              </a:spcBef>
              <a:spcAft>
                <a:spcPts val="256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subTitle" idx="5"/>
          </p:nvPr>
        </p:nvSpPr>
        <p:spPr>
          <a:xfrm>
            <a:off x="5414180" y="4330752"/>
            <a:ext cx="3802080" cy="630720"/>
          </a:xfrm>
          <a:prstGeom prst="rect">
            <a:avLst/>
          </a:prstGeom>
        </p:spPr>
        <p:txBody>
          <a:bodyPr spcFirstLastPara="1" wrap="square" lIns="146264" tIns="146264" rIns="146264" bIns="146264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2pPr>
            <a:lvl3pPr lvl="2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3pPr>
            <a:lvl4pPr lvl="3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4pPr>
            <a:lvl5pPr lvl="4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5pPr>
            <a:lvl6pPr lvl="5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6pPr>
            <a:lvl7pPr lvl="6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7pPr>
            <a:lvl8pPr lvl="7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8pPr>
            <a:lvl9pPr lvl="8" algn="ctr" rtl="0">
              <a:lnSpc>
                <a:spcPct val="100000"/>
              </a:lnSpc>
              <a:spcBef>
                <a:spcPts val="2560"/>
              </a:spcBef>
              <a:spcAft>
                <a:spcPts val="256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9pPr>
          </a:lstStyle>
          <a:p>
            <a:endParaRPr/>
          </a:p>
        </p:txBody>
      </p:sp>
      <p:sp>
        <p:nvSpPr>
          <p:cNvPr id="138" name="Google Shape;138;p17"/>
          <p:cNvSpPr txBox="1">
            <a:spLocks noGrp="1"/>
          </p:cNvSpPr>
          <p:nvPr>
            <p:ph type="subTitle" idx="6"/>
          </p:nvPr>
        </p:nvSpPr>
        <p:spPr>
          <a:xfrm>
            <a:off x="9676300" y="4330752"/>
            <a:ext cx="3802080" cy="630720"/>
          </a:xfrm>
          <a:prstGeom prst="rect">
            <a:avLst/>
          </a:prstGeom>
        </p:spPr>
        <p:txBody>
          <a:bodyPr spcFirstLastPara="1" wrap="square" lIns="146264" tIns="146264" rIns="146264" bIns="146264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2pPr>
            <a:lvl3pPr lvl="2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3pPr>
            <a:lvl4pPr lvl="3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4pPr>
            <a:lvl5pPr lvl="4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5pPr>
            <a:lvl6pPr lvl="5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6pPr>
            <a:lvl7pPr lvl="6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7pPr>
            <a:lvl8pPr lvl="7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8pPr>
            <a:lvl9pPr lvl="8" algn="ctr" rtl="0">
              <a:lnSpc>
                <a:spcPct val="100000"/>
              </a:lnSpc>
              <a:spcBef>
                <a:spcPts val="2560"/>
              </a:spcBef>
              <a:spcAft>
                <a:spcPts val="256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9pPr>
          </a:lstStyle>
          <a:p>
            <a:endParaRPr/>
          </a:p>
        </p:txBody>
      </p:sp>
      <p:sp>
        <p:nvSpPr>
          <p:cNvPr id="139" name="Google Shape;139;p17"/>
          <p:cNvSpPr/>
          <p:nvPr/>
        </p:nvSpPr>
        <p:spPr>
          <a:xfrm>
            <a:off x="6892954" y="7499155"/>
            <a:ext cx="844607" cy="452093"/>
          </a:xfrm>
          <a:custGeom>
            <a:avLst/>
            <a:gdLst/>
            <a:ahLst/>
            <a:cxnLst/>
            <a:rect l="l" t="t" r="r" b="b"/>
            <a:pathLst>
              <a:path w="37936" h="20306" extrusionOk="0">
                <a:moveTo>
                  <a:pt x="20359" y="0"/>
                </a:moveTo>
                <a:cubicBezTo>
                  <a:pt x="20069" y="8"/>
                  <a:pt x="19654" y="10"/>
                  <a:pt x="19220" y="10"/>
                </a:cubicBezTo>
                <a:cubicBezTo>
                  <a:pt x="18716" y="10"/>
                  <a:pt x="18186" y="7"/>
                  <a:pt x="17794" y="7"/>
                </a:cubicBezTo>
                <a:cubicBezTo>
                  <a:pt x="17723" y="7"/>
                  <a:pt x="17657" y="7"/>
                  <a:pt x="17596" y="7"/>
                </a:cubicBezTo>
                <a:lnTo>
                  <a:pt x="17545" y="15583"/>
                </a:lnTo>
                <a:lnTo>
                  <a:pt x="6538" y="4574"/>
                </a:lnTo>
                <a:lnTo>
                  <a:pt x="4592" y="6537"/>
                </a:lnTo>
                <a:lnTo>
                  <a:pt x="15577" y="17550"/>
                </a:lnTo>
                <a:lnTo>
                  <a:pt x="1" y="17577"/>
                </a:lnTo>
                <a:lnTo>
                  <a:pt x="6" y="20306"/>
                </a:lnTo>
                <a:lnTo>
                  <a:pt x="6" y="20305"/>
                </a:lnTo>
                <a:lnTo>
                  <a:pt x="37936" y="20289"/>
                </a:lnTo>
                <a:lnTo>
                  <a:pt x="37930" y="17582"/>
                </a:lnTo>
                <a:lnTo>
                  <a:pt x="22372" y="17550"/>
                </a:lnTo>
                <a:lnTo>
                  <a:pt x="33336" y="6548"/>
                </a:lnTo>
                <a:lnTo>
                  <a:pt x="31417" y="4551"/>
                </a:lnTo>
                <a:lnTo>
                  <a:pt x="20356" y="15571"/>
                </a:lnTo>
                <a:lnTo>
                  <a:pt x="2035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46264" tIns="146264" rIns="146264" bIns="146264" anchor="ctr" anchorCtr="0">
            <a:noAutofit/>
          </a:bodyPr>
          <a:lstStyle/>
          <a:p>
            <a:pPr defTabSz="1097192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140" name="Google Shape;140;p17"/>
          <p:cNvCxnSpPr/>
          <p:nvPr/>
        </p:nvCxnSpPr>
        <p:spPr>
          <a:xfrm rot="10800000">
            <a:off x="7910156" y="7924546"/>
            <a:ext cx="4448160" cy="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1" name="Google Shape;141;p17"/>
          <p:cNvCxnSpPr/>
          <p:nvPr/>
        </p:nvCxnSpPr>
        <p:spPr>
          <a:xfrm rot="10800000">
            <a:off x="2272091" y="7924546"/>
            <a:ext cx="4448160" cy="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2" name="Google Shape;142;p17"/>
          <p:cNvSpPr/>
          <p:nvPr/>
        </p:nvSpPr>
        <p:spPr>
          <a:xfrm rot="10800000">
            <a:off x="12391125" y="6805193"/>
            <a:ext cx="1125200" cy="1122690"/>
          </a:xfrm>
          <a:custGeom>
            <a:avLst/>
            <a:gdLst/>
            <a:ahLst/>
            <a:cxnLst/>
            <a:rect l="l" t="t" r="r" b="b"/>
            <a:pathLst>
              <a:path w="20175" h="20130" extrusionOk="0">
                <a:moveTo>
                  <a:pt x="0" y="0"/>
                </a:moveTo>
                <a:lnTo>
                  <a:pt x="0" y="20129"/>
                </a:lnTo>
                <a:lnTo>
                  <a:pt x="20174" y="20129"/>
                </a:lnTo>
                <a:lnTo>
                  <a:pt x="20174" y="13711"/>
                </a:lnTo>
                <a:lnTo>
                  <a:pt x="13188" y="13711"/>
                </a:lnTo>
                <a:lnTo>
                  <a:pt x="13188" y="6990"/>
                </a:lnTo>
                <a:lnTo>
                  <a:pt x="6529" y="6990"/>
                </a:lnTo>
                <a:lnTo>
                  <a:pt x="652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46264" tIns="146264" rIns="146264" bIns="146264" anchor="ctr" anchorCtr="0">
            <a:noAutofit/>
          </a:bodyPr>
          <a:lstStyle/>
          <a:p>
            <a:pPr defTabSz="1097192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17"/>
          <p:cNvSpPr/>
          <p:nvPr/>
        </p:nvSpPr>
        <p:spPr>
          <a:xfrm rot="5400000">
            <a:off x="13352877" y="7073236"/>
            <a:ext cx="1173203" cy="527616"/>
          </a:xfrm>
          <a:custGeom>
            <a:avLst/>
            <a:gdLst/>
            <a:ahLst/>
            <a:cxnLst/>
            <a:rect l="l" t="t" r="r" b="b"/>
            <a:pathLst>
              <a:path w="43607" h="19614" extrusionOk="0">
                <a:moveTo>
                  <a:pt x="10806" y="0"/>
                </a:moveTo>
                <a:cubicBezTo>
                  <a:pt x="7773" y="0"/>
                  <a:pt x="5270" y="1155"/>
                  <a:pt x="3272" y="3422"/>
                </a:cubicBezTo>
                <a:cubicBezTo>
                  <a:pt x="1" y="7132"/>
                  <a:pt x="157" y="13001"/>
                  <a:pt x="3619" y="16551"/>
                </a:cubicBezTo>
                <a:cubicBezTo>
                  <a:pt x="5616" y="18598"/>
                  <a:pt x="8062" y="19601"/>
                  <a:pt x="10907" y="19606"/>
                </a:cubicBezTo>
                <a:cubicBezTo>
                  <a:pt x="14041" y="19612"/>
                  <a:pt x="17175" y="19614"/>
                  <a:pt x="20309" y="19614"/>
                </a:cubicBezTo>
                <a:cubicBezTo>
                  <a:pt x="24188" y="19614"/>
                  <a:pt x="28067" y="19611"/>
                  <a:pt x="31946" y="19610"/>
                </a:cubicBezTo>
                <a:cubicBezTo>
                  <a:pt x="32690" y="19608"/>
                  <a:pt x="33433" y="19607"/>
                  <a:pt x="34177" y="19562"/>
                </a:cubicBezTo>
                <a:cubicBezTo>
                  <a:pt x="36580" y="19416"/>
                  <a:pt x="38644" y="18495"/>
                  <a:pt x="40362" y="16841"/>
                </a:cubicBezTo>
                <a:cubicBezTo>
                  <a:pt x="42074" y="15195"/>
                  <a:pt x="43079" y="13173"/>
                  <a:pt x="43307" y="10796"/>
                </a:cubicBezTo>
                <a:cubicBezTo>
                  <a:pt x="43606" y="7674"/>
                  <a:pt x="42635" y="4973"/>
                  <a:pt x="40412" y="2783"/>
                </a:cubicBezTo>
                <a:cubicBezTo>
                  <a:pt x="38533" y="934"/>
                  <a:pt x="36230" y="0"/>
                  <a:pt x="33567" y="0"/>
                </a:cubicBezTo>
                <a:cubicBezTo>
                  <a:pt x="33561" y="0"/>
                  <a:pt x="33554" y="0"/>
                  <a:pt x="33547" y="0"/>
                </a:cubicBezTo>
                <a:cubicBezTo>
                  <a:pt x="31981" y="4"/>
                  <a:pt x="30415" y="5"/>
                  <a:pt x="28849" y="5"/>
                </a:cubicBezTo>
                <a:cubicBezTo>
                  <a:pt x="26612" y="5"/>
                  <a:pt x="24375" y="3"/>
                  <a:pt x="22138" y="3"/>
                </a:cubicBezTo>
                <a:cubicBezTo>
                  <a:pt x="19877" y="3"/>
                  <a:pt x="17616" y="5"/>
                  <a:pt x="15355" y="5"/>
                </a:cubicBezTo>
                <a:cubicBezTo>
                  <a:pt x="13848" y="5"/>
                  <a:pt x="12341" y="4"/>
                  <a:pt x="10834" y="0"/>
                </a:cubicBezTo>
                <a:cubicBezTo>
                  <a:pt x="10825" y="0"/>
                  <a:pt x="10816" y="0"/>
                  <a:pt x="1080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46264" tIns="146264" rIns="146264" bIns="146264" anchor="ctr" anchorCtr="0">
            <a:noAutofit/>
          </a:bodyPr>
          <a:lstStyle/>
          <a:p>
            <a:pPr defTabSz="1097192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17"/>
          <p:cNvSpPr/>
          <p:nvPr/>
        </p:nvSpPr>
        <p:spPr>
          <a:xfrm>
            <a:off x="460820" y="7260080"/>
            <a:ext cx="691200" cy="691200"/>
          </a:xfrm>
          <a:prstGeom prst="ellipse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6264" tIns="146264" rIns="146264" bIns="146264" anchor="ctr" anchorCtr="0">
            <a:noAutofit/>
          </a:bodyPr>
          <a:lstStyle/>
          <a:p>
            <a:pPr defTabSz="1097192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17"/>
          <p:cNvSpPr/>
          <p:nvPr/>
        </p:nvSpPr>
        <p:spPr>
          <a:xfrm rot="5400000">
            <a:off x="109823" y="1214200"/>
            <a:ext cx="1393180" cy="691172"/>
          </a:xfrm>
          <a:custGeom>
            <a:avLst/>
            <a:gdLst/>
            <a:ahLst/>
            <a:cxnLst/>
            <a:rect l="l" t="t" r="r" b="b"/>
            <a:pathLst>
              <a:path w="37953" h="18831" extrusionOk="0">
                <a:moveTo>
                  <a:pt x="4347" y="6578"/>
                </a:moveTo>
                <a:lnTo>
                  <a:pt x="4343" y="6580"/>
                </a:lnTo>
                <a:lnTo>
                  <a:pt x="4343" y="6581"/>
                </a:lnTo>
                <a:cubicBezTo>
                  <a:pt x="4344" y="6581"/>
                  <a:pt x="4346" y="6582"/>
                  <a:pt x="4347" y="6582"/>
                </a:cubicBezTo>
                <a:lnTo>
                  <a:pt x="4347" y="6582"/>
                </a:lnTo>
                <a:cubicBezTo>
                  <a:pt x="4347" y="6580"/>
                  <a:pt x="4347" y="6579"/>
                  <a:pt x="4347" y="6578"/>
                </a:cubicBezTo>
                <a:close/>
                <a:moveTo>
                  <a:pt x="22271" y="1"/>
                </a:moveTo>
                <a:cubicBezTo>
                  <a:pt x="21181" y="3041"/>
                  <a:pt x="20094" y="6076"/>
                  <a:pt x="19006" y="9110"/>
                </a:cubicBezTo>
                <a:cubicBezTo>
                  <a:pt x="18986" y="9109"/>
                  <a:pt x="18965" y="9107"/>
                  <a:pt x="18945" y="9106"/>
                </a:cubicBezTo>
                <a:cubicBezTo>
                  <a:pt x="17861" y="6082"/>
                  <a:pt x="16777" y="3057"/>
                  <a:pt x="15687" y="15"/>
                </a:cubicBezTo>
                <a:cubicBezTo>
                  <a:pt x="15601" y="97"/>
                  <a:pt x="15626" y="170"/>
                  <a:pt x="15627" y="233"/>
                </a:cubicBezTo>
                <a:cubicBezTo>
                  <a:pt x="15639" y="1085"/>
                  <a:pt x="15639" y="1936"/>
                  <a:pt x="15649" y="2787"/>
                </a:cubicBezTo>
                <a:cubicBezTo>
                  <a:pt x="15675" y="5024"/>
                  <a:pt x="15665" y="7260"/>
                  <a:pt x="15667" y="9498"/>
                </a:cubicBezTo>
                <a:cubicBezTo>
                  <a:pt x="15667" y="9553"/>
                  <a:pt x="15698" y="9635"/>
                  <a:pt x="15625" y="9658"/>
                </a:cubicBezTo>
                <a:cubicBezTo>
                  <a:pt x="15617" y="9661"/>
                  <a:pt x="15609" y="9662"/>
                  <a:pt x="15602" y="9662"/>
                </a:cubicBezTo>
                <a:cubicBezTo>
                  <a:pt x="15550" y="9662"/>
                  <a:pt x="15523" y="9596"/>
                  <a:pt x="15490" y="9556"/>
                </a:cubicBezTo>
                <a:cubicBezTo>
                  <a:pt x="14922" y="8874"/>
                  <a:pt x="14353" y="8190"/>
                  <a:pt x="13786" y="7506"/>
                </a:cubicBezTo>
                <a:cubicBezTo>
                  <a:pt x="12560" y="6026"/>
                  <a:pt x="11334" y="4546"/>
                  <a:pt x="10107" y="3065"/>
                </a:cubicBezTo>
                <a:cubicBezTo>
                  <a:pt x="9901" y="2818"/>
                  <a:pt x="9690" y="2575"/>
                  <a:pt x="9481" y="2330"/>
                </a:cubicBezTo>
                <a:lnTo>
                  <a:pt x="9415" y="2367"/>
                </a:lnTo>
                <a:cubicBezTo>
                  <a:pt x="10524" y="5372"/>
                  <a:pt x="11635" y="8375"/>
                  <a:pt x="12745" y="11382"/>
                </a:cubicBezTo>
                <a:cubicBezTo>
                  <a:pt x="12726" y="11387"/>
                  <a:pt x="12710" y="11390"/>
                  <a:pt x="12695" y="11390"/>
                </a:cubicBezTo>
                <a:cubicBezTo>
                  <a:pt x="12644" y="11390"/>
                  <a:pt x="12618" y="11362"/>
                  <a:pt x="12588" y="11345"/>
                </a:cubicBezTo>
                <a:cubicBezTo>
                  <a:pt x="10002" y="9835"/>
                  <a:pt x="7416" y="8324"/>
                  <a:pt x="4828" y="6816"/>
                </a:cubicBezTo>
                <a:cubicBezTo>
                  <a:pt x="4674" y="6726"/>
                  <a:pt x="4537" y="6597"/>
                  <a:pt x="4347" y="6582"/>
                </a:cubicBezTo>
                <a:lnTo>
                  <a:pt x="4347" y="6582"/>
                </a:lnTo>
                <a:cubicBezTo>
                  <a:pt x="4352" y="6655"/>
                  <a:pt x="4408" y="6698"/>
                  <a:pt x="4450" y="6748"/>
                </a:cubicBezTo>
                <a:cubicBezTo>
                  <a:pt x="4920" y="7297"/>
                  <a:pt x="5389" y="7845"/>
                  <a:pt x="5857" y="8395"/>
                </a:cubicBezTo>
                <a:cubicBezTo>
                  <a:pt x="7277" y="10070"/>
                  <a:pt x="8698" y="11744"/>
                  <a:pt x="10112" y="13424"/>
                </a:cubicBezTo>
                <a:cubicBezTo>
                  <a:pt x="10260" y="13601"/>
                  <a:pt x="10456" y="13752"/>
                  <a:pt x="10551" y="14009"/>
                </a:cubicBezTo>
                <a:cubicBezTo>
                  <a:pt x="7361" y="13430"/>
                  <a:pt x="4205" y="12857"/>
                  <a:pt x="1051" y="12285"/>
                </a:cubicBezTo>
                <a:cubicBezTo>
                  <a:pt x="1045" y="12309"/>
                  <a:pt x="1039" y="12331"/>
                  <a:pt x="1033" y="12355"/>
                </a:cubicBezTo>
                <a:cubicBezTo>
                  <a:pt x="3820" y="13945"/>
                  <a:pt x="6606" y="15535"/>
                  <a:pt x="9393" y="17125"/>
                </a:cubicBezTo>
                <a:cubicBezTo>
                  <a:pt x="9388" y="17145"/>
                  <a:pt x="9385" y="17165"/>
                  <a:pt x="9380" y="17186"/>
                </a:cubicBezTo>
                <a:cubicBezTo>
                  <a:pt x="6254" y="17720"/>
                  <a:pt x="3127" y="18255"/>
                  <a:pt x="1" y="18791"/>
                </a:cubicBezTo>
                <a:cubicBezTo>
                  <a:pt x="2" y="18805"/>
                  <a:pt x="3" y="18818"/>
                  <a:pt x="5" y="18831"/>
                </a:cubicBezTo>
                <a:lnTo>
                  <a:pt x="37949" y="18831"/>
                </a:lnTo>
                <a:cubicBezTo>
                  <a:pt x="37950" y="18818"/>
                  <a:pt x="37951" y="18805"/>
                  <a:pt x="37952" y="18791"/>
                </a:cubicBezTo>
                <a:cubicBezTo>
                  <a:pt x="34824" y="18255"/>
                  <a:pt x="31695" y="17720"/>
                  <a:pt x="28566" y="17185"/>
                </a:cubicBezTo>
                <a:cubicBezTo>
                  <a:pt x="28566" y="17164"/>
                  <a:pt x="28566" y="17143"/>
                  <a:pt x="28566" y="17122"/>
                </a:cubicBezTo>
                <a:cubicBezTo>
                  <a:pt x="31352" y="15531"/>
                  <a:pt x="34139" y="13941"/>
                  <a:pt x="36925" y="12351"/>
                </a:cubicBezTo>
                <a:cubicBezTo>
                  <a:pt x="36917" y="12330"/>
                  <a:pt x="36909" y="12308"/>
                  <a:pt x="36902" y="12285"/>
                </a:cubicBezTo>
                <a:cubicBezTo>
                  <a:pt x="33733" y="12859"/>
                  <a:pt x="30566" y="13434"/>
                  <a:pt x="27336" y="14020"/>
                </a:cubicBezTo>
                <a:cubicBezTo>
                  <a:pt x="29457" y="11519"/>
                  <a:pt x="31540" y="9060"/>
                  <a:pt x="33624" y="6601"/>
                </a:cubicBezTo>
                <a:cubicBezTo>
                  <a:pt x="33607" y="6585"/>
                  <a:pt x="33590" y="6567"/>
                  <a:pt x="33573" y="6551"/>
                </a:cubicBezTo>
                <a:lnTo>
                  <a:pt x="25255" y="11411"/>
                </a:lnTo>
                <a:cubicBezTo>
                  <a:pt x="25238" y="11400"/>
                  <a:pt x="25223" y="11389"/>
                  <a:pt x="25207" y="11378"/>
                </a:cubicBezTo>
                <a:cubicBezTo>
                  <a:pt x="26322" y="8365"/>
                  <a:pt x="27437" y="5350"/>
                  <a:pt x="28551" y="2336"/>
                </a:cubicBezTo>
                <a:cubicBezTo>
                  <a:pt x="28535" y="2325"/>
                  <a:pt x="28519" y="2314"/>
                  <a:pt x="28502" y="2304"/>
                </a:cubicBezTo>
                <a:cubicBezTo>
                  <a:pt x="28433" y="2378"/>
                  <a:pt x="28360" y="2449"/>
                  <a:pt x="28295" y="2527"/>
                </a:cubicBezTo>
                <a:cubicBezTo>
                  <a:pt x="27432" y="3567"/>
                  <a:pt x="26570" y="4609"/>
                  <a:pt x="25706" y="5650"/>
                </a:cubicBezTo>
                <a:cubicBezTo>
                  <a:pt x="24634" y="6942"/>
                  <a:pt x="23560" y="8233"/>
                  <a:pt x="22486" y="9523"/>
                </a:cubicBezTo>
                <a:cubicBezTo>
                  <a:pt x="22446" y="9572"/>
                  <a:pt x="22417" y="9661"/>
                  <a:pt x="22353" y="9661"/>
                </a:cubicBezTo>
                <a:cubicBezTo>
                  <a:pt x="22344" y="9661"/>
                  <a:pt x="22335" y="9659"/>
                  <a:pt x="22325" y="9656"/>
                </a:cubicBezTo>
                <a:cubicBezTo>
                  <a:pt x="22242" y="9626"/>
                  <a:pt x="22281" y="9521"/>
                  <a:pt x="22282" y="9450"/>
                </a:cubicBezTo>
                <a:cubicBezTo>
                  <a:pt x="22300" y="7959"/>
                  <a:pt x="22281" y="6469"/>
                  <a:pt x="22313" y="4978"/>
                </a:cubicBezTo>
                <a:cubicBezTo>
                  <a:pt x="22346" y="3374"/>
                  <a:pt x="22325" y="1769"/>
                  <a:pt x="22325" y="163"/>
                </a:cubicBezTo>
                <a:cubicBezTo>
                  <a:pt x="22325" y="113"/>
                  <a:pt x="22361" y="44"/>
                  <a:pt x="2227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46264" tIns="146264" rIns="146264" bIns="146264" anchor="ctr" anchorCtr="0">
            <a:noAutofit/>
          </a:bodyPr>
          <a:lstStyle/>
          <a:p>
            <a:pPr defTabSz="1097192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6" name="Google Shape;146;p17"/>
          <p:cNvSpPr/>
          <p:nvPr/>
        </p:nvSpPr>
        <p:spPr>
          <a:xfrm rot="10800000">
            <a:off x="13489269" y="1621917"/>
            <a:ext cx="1548095" cy="774082"/>
          </a:xfrm>
          <a:custGeom>
            <a:avLst/>
            <a:gdLst/>
            <a:ahLst/>
            <a:cxnLst/>
            <a:rect l="l" t="t" r="r" b="b"/>
            <a:pathLst>
              <a:path w="22193" h="11097" extrusionOk="0">
                <a:moveTo>
                  <a:pt x="11096" y="0"/>
                </a:moveTo>
                <a:cubicBezTo>
                  <a:pt x="4968" y="0"/>
                  <a:pt x="1" y="4969"/>
                  <a:pt x="1" y="11097"/>
                </a:cubicBezTo>
                <a:lnTo>
                  <a:pt x="22193" y="11097"/>
                </a:lnTo>
                <a:cubicBezTo>
                  <a:pt x="22193" y="4969"/>
                  <a:pt x="17224" y="0"/>
                  <a:pt x="110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46264" tIns="146264" rIns="146264" bIns="146264" anchor="ctr" anchorCtr="0">
            <a:noAutofit/>
          </a:bodyPr>
          <a:lstStyle/>
          <a:p>
            <a:pPr defTabSz="1097192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7" name="Google Shape;147;p17"/>
          <p:cNvSpPr/>
          <p:nvPr/>
        </p:nvSpPr>
        <p:spPr>
          <a:xfrm rot="10800000">
            <a:off x="13489269" y="863214"/>
            <a:ext cx="1548095" cy="774082"/>
          </a:xfrm>
          <a:custGeom>
            <a:avLst/>
            <a:gdLst/>
            <a:ahLst/>
            <a:cxnLst/>
            <a:rect l="l" t="t" r="r" b="b"/>
            <a:pathLst>
              <a:path w="22193" h="11097" extrusionOk="0">
                <a:moveTo>
                  <a:pt x="11096" y="0"/>
                </a:moveTo>
                <a:cubicBezTo>
                  <a:pt x="4968" y="0"/>
                  <a:pt x="1" y="4969"/>
                  <a:pt x="1" y="11097"/>
                </a:cubicBezTo>
                <a:lnTo>
                  <a:pt x="22193" y="11097"/>
                </a:lnTo>
                <a:cubicBezTo>
                  <a:pt x="22193" y="4969"/>
                  <a:pt x="17224" y="0"/>
                  <a:pt x="1109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46264" tIns="146264" rIns="146264" bIns="146264" anchor="ctr" anchorCtr="0">
            <a:noAutofit/>
          </a:bodyPr>
          <a:lstStyle/>
          <a:p>
            <a:pPr defTabSz="1097192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5470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9"/>
          <p:cNvSpPr/>
          <p:nvPr/>
        </p:nvSpPr>
        <p:spPr>
          <a:xfrm>
            <a:off x="14" y="1"/>
            <a:ext cx="1971032" cy="8229605"/>
          </a:xfrm>
          <a:custGeom>
            <a:avLst/>
            <a:gdLst/>
            <a:ahLst/>
            <a:cxnLst/>
            <a:rect l="l" t="t" r="r" b="b"/>
            <a:pathLst>
              <a:path w="64624" h="5394" extrusionOk="0">
                <a:moveTo>
                  <a:pt x="0" y="1"/>
                </a:moveTo>
                <a:lnTo>
                  <a:pt x="0" y="5393"/>
                </a:lnTo>
                <a:lnTo>
                  <a:pt x="64624" y="5393"/>
                </a:lnTo>
                <a:lnTo>
                  <a:pt x="6462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46264" tIns="146264" rIns="146264" bIns="146264" anchor="ctr" anchorCtr="0">
            <a:noAutofit/>
          </a:bodyPr>
          <a:lstStyle/>
          <a:p>
            <a:pPr defTabSz="1097192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7" name="Google Shape;167;p19"/>
          <p:cNvSpPr txBox="1">
            <a:spLocks noGrp="1"/>
          </p:cNvSpPr>
          <p:nvPr>
            <p:ph type="title"/>
          </p:nvPr>
        </p:nvSpPr>
        <p:spPr>
          <a:xfrm>
            <a:off x="1971040" y="712040"/>
            <a:ext cx="11507520" cy="916320"/>
          </a:xfrm>
          <a:prstGeom prst="rect">
            <a:avLst/>
          </a:prstGeom>
        </p:spPr>
        <p:txBody>
          <a:bodyPr spcFirstLastPara="1" wrap="square" lIns="146264" tIns="146264" rIns="146264" bIns="146264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9"/>
          <p:cNvSpPr txBox="1">
            <a:spLocks noGrp="1"/>
          </p:cNvSpPr>
          <p:nvPr>
            <p:ph type="subTitle" idx="1"/>
          </p:nvPr>
        </p:nvSpPr>
        <p:spPr>
          <a:xfrm>
            <a:off x="6607520" y="3317722"/>
            <a:ext cx="3165120" cy="1264800"/>
          </a:xfrm>
          <a:prstGeom prst="rect">
            <a:avLst/>
          </a:prstGeom>
        </p:spPr>
        <p:txBody>
          <a:bodyPr spcFirstLastPara="1" wrap="square" lIns="146264" tIns="146264" rIns="146264" bIns="146264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560"/>
              </a:spcBef>
              <a:spcAft>
                <a:spcPts val="256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9"/>
          <p:cNvSpPr txBox="1">
            <a:spLocks noGrp="1"/>
          </p:cNvSpPr>
          <p:nvPr>
            <p:ph type="subTitle" idx="2"/>
          </p:nvPr>
        </p:nvSpPr>
        <p:spPr>
          <a:xfrm>
            <a:off x="10313280" y="3317722"/>
            <a:ext cx="3165120" cy="1264800"/>
          </a:xfrm>
          <a:prstGeom prst="rect">
            <a:avLst/>
          </a:prstGeom>
        </p:spPr>
        <p:txBody>
          <a:bodyPr spcFirstLastPara="1" wrap="square" lIns="146264" tIns="146264" rIns="146264" bIns="146264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560"/>
              </a:spcBef>
              <a:spcAft>
                <a:spcPts val="256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9"/>
          <p:cNvSpPr txBox="1">
            <a:spLocks noGrp="1"/>
          </p:cNvSpPr>
          <p:nvPr>
            <p:ph type="subTitle" idx="3"/>
          </p:nvPr>
        </p:nvSpPr>
        <p:spPr>
          <a:xfrm>
            <a:off x="6607520" y="5611162"/>
            <a:ext cx="3165120" cy="1264800"/>
          </a:xfrm>
          <a:prstGeom prst="rect">
            <a:avLst/>
          </a:prstGeom>
        </p:spPr>
        <p:txBody>
          <a:bodyPr spcFirstLastPara="1" wrap="square" lIns="146264" tIns="146264" rIns="146264" bIns="146264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560"/>
              </a:spcBef>
              <a:spcAft>
                <a:spcPts val="256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9"/>
          <p:cNvSpPr txBox="1">
            <a:spLocks noGrp="1"/>
          </p:cNvSpPr>
          <p:nvPr>
            <p:ph type="subTitle" idx="4"/>
          </p:nvPr>
        </p:nvSpPr>
        <p:spPr>
          <a:xfrm>
            <a:off x="10313280" y="5611162"/>
            <a:ext cx="3165120" cy="1264800"/>
          </a:xfrm>
          <a:prstGeom prst="rect">
            <a:avLst/>
          </a:prstGeom>
        </p:spPr>
        <p:txBody>
          <a:bodyPr spcFirstLastPara="1" wrap="square" lIns="146264" tIns="146264" rIns="146264" bIns="146264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560"/>
              </a:spcBef>
              <a:spcAft>
                <a:spcPts val="256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19"/>
          <p:cNvSpPr txBox="1">
            <a:spLocks noGrp="1"/>
          </p:cNvSpPr>
          <p:nvPr>
            <p:ph type="subTitle" idx="5"/>
          </p:nvPr>
        </p:nvSpPr>
        <p:spPr>
          <a:xfrm>
            <a:off x="6607520" y="2845960"/>
            <a:ext cx="3165120" cy="648960"/>
          </a:xfrm>
          <a:prstGeom prst="rect">
            <a:avLst/>
          </a:prstGeom>
        </p:spPr>
        <p:txBody>
          <a:bodyPr spcFirstLastPara="1" wrap="square" lIns="146264" tIns="146264" rIns="146264" bIns="146264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2pPr>
            <a:lvl3pPr lvl="2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3pPr>
            <a:lvl4pPr lvl="3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4pPr>
            <a:lvl5pPr lvl="4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5pPr>
            <a:lvl6pPr lvl="5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6pPr>
            <a:lvl7pPr lvl="6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7pPr>
            <a:lvl8pPr lvl="7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8pPr>
            <a:lvl9pPr lvl="8" algn="ctr" rtl="0">
              <a:lnSpc>
                <a:spcPct val="100000"/>
              </a:lnSpc>
              <a:spcBef>
                <a:spcPts val="2560"/>
              </a:spcBef>
              <a:spcAft>
                <a:spcPts val="256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9pPr>
          </a:lstStyle>
          <a:p>
            <a:endParaRPr/>
          </a:p>
        </p:txBody>
      </p:sp>
      <p:sp>
        <p:nvSpPr>
          <p:cNvPr id="173" name="Google Shape;173;p19"/>
          <p:cNvSpPr txBox="1">
            <a:spLocks noGrp="1"/>
          </p:cNvSpPr>
          <p:nvPr>
            <p:ph type="subTitle" idx="6"/>
          </p:nvPr>
        </p:nvSpPr>
        <p:spPr>
          <a:xfrm>
            <a:off x="10313284" y="2845960"/>
            <a:ext cx="3165120" cy="648960"/>
          </a:xfrm>
          <a:prstGeom prst="rect">
            <a:avLst/>
          </a:prstGeom>
        </p:spPr>
        <p:txBody>
          <a:bodyPr spcFirstLastPara="1" wrap="square" lIns="146264" tIns="146264" rIns="146264" bIns="146264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2pPr>
            <a:lvl3pPr lvl="2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3pPr>
            <a:lvl4pPr lvl="3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4pPr>
            <a:lvl5pPr lvl="4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5pPr>
            <a:lvl6pPr lvl="5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6pPr>
            <a:lvl7pPr lvl="6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7pPr>
            <a:lvl8pPr lvl="7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8pPr>
            <a:lvl9pPr lvl="8" algn="ctr" rtl="0">
              <a:lnSpc>
                <a:spcPct val="100000"/>
              </a:lnSpc>
              <a:spcBef>
                <a:spcPts val="2560"/>
              </a:spcBef>
              <a:spcAft>
                <a:spcPts val="256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9pPr>
          </a:lstStyle>
          <a:p>
            <a:endParaRPr/>
          </a:p>
        </p:txBody>
      </p:sp>
      <p:sp>
        <p:nvSpPr>
          <p:cNvPr id="174" name="Google Shape;174;p19"/>
          <p:cNvSpPr txBox="1">
            <a:spLocks noGrp="1"/>
          </p:cNvSpPr>
          <p:nvPr>
            <p:ph type="subTitle" idx="7"/>
          </p:nvPr>
        </p:nvSpPr>
        <p:spPr>
          <a:xfrm>
            <a:off x="6607520" y="5139480"/>
            <a:ext cx="3165120" cy="648960"/>
          </a:xfrm>
          <a:prstGeom prst="rect">
            <a:avLst/>
          </a:prstGeom>
        </p:spPr>
        <p:txBody>
          <a:bodyPr spcFirstLastPara="1" wrap="square" lIns="146264" tIns="146264" rIns="146264" bIns="146264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2pPr>
            <a:lvl3pPr lvl="2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3pPr>
            <a:lvl4pPr lvl="3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4pPr>
            <a:lvl5pPr lvl="4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5pPr>
            <a:lvl6pPr lvl="5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6pPr>
            <a:lvl7pPr lvl="6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7pPr>
            <a:lvl8pPr lvl="7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8pPr>
            <a:lvl9pPr lvl="8" algn="ctr" rtl="0">
              <a:lnSpc>
                <a:spcPct val="100000"/>
              </a:lnSpc>
              <a:spcBef>
                <a:spcPts val="2560"/>
              </a:spcBef>
              <a:spcAft>
                <a:spcPts val="256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9pPr>
          </a:lstStyle>
          <a:p>
            <a:endParaRPr/>
          </a:p>
        </p:txBody>
      </p:sp>
      <p:sp>
        <p:nvSpPr>
          <p:cNvPr id="175" name="Google Shape;175;p19"/>
          <p:cNvSpPr txBox="1">
            <a:spLocks noGrp="1"/>
          </p:cNvSpPr>
          <p:nvPr>
            <p:ph type="subTitle" idx="8"/>
          </p:nvPr>
        </p:nvSpPr>
        <p:spPr>
          <a:xfrm>
            <a:off x="10313284" y="5139480"/>
            <a:ext cx="3165120" cy="648960"/>
          </a:xfrm>
          <a:prstGeom prst="rect">
            <a:avLst/>
          </a:prstGeom>
        </p:spPr>
        <p:txBody>
          <a:bodyPr spcFirstLastPara="1" wrap="square" lIns="146264" tIns="146264" rIns="146264" bIns="146264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2pPr>
            <a:lvl3pPr lvl="2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3pPr>
            <a:lvl4pPr lvl="3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4pPr>
            <a:lvl5pPr lvl="4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5pPr>
            <a:lvl6pPr lvl="5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6pPr>
            <a:lvl7pPr lvl="6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7pPr>
            <a:lvl8pPr lvl="7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8pPr>
            <a:lvl9pPr lvl="8" algn="ctr" rtl="0">
              <a:lnSpc>
                <a:spcPct val="100000"/>
              </a:lnSpc>
              <a:spcBef>
                <a:spcPts val="2560"/>
              </a:spcBef>
              <a:spcAft>
                <a:spcPts val="256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9pPr>
          </a:lstStyle>
          <a:p>
            <a:endParaRPr/>
          </a:p>
        </p:txBody>
      </p:sp>
      <p:sp>
        <p:nvSpPr>
          <p:cNvPr id="176" name="Google Shape;176;p19"/>
          <p:cNvSpPr>
            <a:spLocks noGrp="1"/>
          </p:cNvSpPr>
          <p:nvPr>
            <p:ph type="pic" idx="9"/>
          </p:nvPr>
        </p:nvSpPr>
        <p:spPr>
          <a:xfrm>
            <a:off x="1221360" y="2310080"/>
            <a:ext cx="4614720" cy="4614720"/>
          </a:xfrm>
          <a:prstGeom prst="ellipse">
            <a:avLst/>
          </a:prstGeom>
          <a:noFill/>
          <a:ln>
            <a:noFill/>
          </a:ln>
        </p:spPr>
      </p:sp>
      <p:sp>
        <p:nvSpPr>
          <p:cNvPr id="177" name="Google Shape;177;p19"/>
          <p:cNvSpPr/>
          <p:nvPr/>
        </p:nvSpPr>
        <p:spPr>
          <a:xfrm flipH="1">
            <a:off x="13120230" y="7373704"/>
            <a:ext cx="1041115" cy="557358"/>
          </a:xfrm>
          <a:custGeom>
            <a:avLst/>
            <a:gdLst/>
            <a:ahLst/>
            <a:cxnLst/>
            <a:rect l="l" t="t" r="r" b="b"/>
            <a:pathLst>
              <a:path w="37936" h="20306" extrusionOk="0">
                <a:moveTo>
                  <a:pt x="20359" y="0"/>
                </a:moveTo>
                <a:cubicBezTo>
                  <a:pt x="20069" y="8"/>
                  <a:pt x="19654" y="10"/>
                  <a:pt x="19220" y="10"/>
                </a:cubicBezTo>
                <a:cubicBezTo>
                  <a:pt x="18716" y="10"/>
                  <a:pt x="18186" y="7"/>
                  <a:pt x="17794" y="7"/>
                </a:cubicBezTo>
                <a:cubicBezTo>
                  <a:pt x="17723" y="7"/>
                  <a:pt x="17657" y="7"/>
                  <a:pt x="17596" y="7"/>
                </a:cubicBezTo>
                <a:lnTo>
                  <a:pt x="17545" y="15583"/>
                </a:lnTo>
                <a:lnTo>
                  <a:pt x="6538" y="4574"/>
                </a:lnTo>
                <a:lnTo>
                  <a:pt x="4592" y="6537"/>
                </a:lnTo>
                <a:lnTo>
                  <a:pt x="15577" y="17550"/>
                </a:lnTo>
                <a:lnTo>
                  <a:pt x="1" y="17577"/>
                </a:lnTo>
                <a:lnTo>
                  <a:pt x="6" y="20306"/>
                </a:lnTo>
                <a:lnTo>
                  <a:pt x="6" y="20305"/>
                </a:lnTo>
                <a:lnTo>
                  <a:pt x="37936" y="20289"/>
                </a:lnTo>
                <a:lnTo>
                  <a:pt x="37930" y="17582"/>
                </a:lnTo>
                <a:lnTo>
                  <a:pt x="22372" y="17550"/>
                </a:lnTo>
                <a:lnTo>
                  <a:pt x="33336" y="6548"/>
                </a:lnTo>
                <a:lnTo>
                  <a:pt x="31417" y="4551"/>
                </a:lnTo>
                <a:lnTo>
                  <a:pt x="20356" y="15571"/>
                </a:lnTo>
                <a:lnTo>
                  <a:pt x="2035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46264" tIns="146264" rIns="146264" bIns="146264" anchor="ctr" anchorCtr="0">
            <a:noAutofit/>
          </a:bodyPr>
          <a:lstStyle/>
          <a:p>
            <a:pPr defTabSz="1097192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178" name="Google Shape;178;p19"/>
          <p:cNvCxnSpPr/>
          <p:nvPr/>
        </p:nvCxnSpPr>
        <p:spPr>
          <a:xfrm rot="10800000">
            <a:off x="9765062" y="4658742"/>
            <a:ext cx="0" cy="647856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9" name="Google Shape;179;p19"/>
          <p:cNvSpPr/>
          <p:nvPr/>
        </p:nvSpPr>
        <p:spPr>
          <a:xfrm>
            <a:off x="13609775" y="161140"/>
            <a:ext cx="2088983" cy="1044539"/>
          </a:xfrm>
          <a:custGeom>
            <a:avLst/>
            <a:gdLst/>
            <a:ahLst/>
            <a:cxnLst/>
            <a:rect l="l" t="t" r="r" b="b"/>
            <a:pathLst>
              <a:path w="22193" h="11097" extrusionOk="0">
                <a:moveTo>
                  <a:pt x="11096" y="0"/>
                </a:moveTo>
                <a:cubicBezTo>
                  <a:pt x="4968" y="0"/>
                  <a:pt x="1" y="4969"/>
                  <a:pt x="1" y="11097"/>
                </a:cubicBezTo>
                <a:lnTo>
                  <a:pt x="22193" y="11097"/>
                </a:lnTo>
                <a:cubicBezTo>
                  <a:pt x="22193" y="4969"/>
                  <a:pt x="17224" y="0"/>
                  <a:pt x="1109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46264" tIns="146264" rIns="146264" bIns="146264" anchor="ctr" anchorCtr="0">
            <a:noAutofit/>
          </a:bodyPr>
          <a:lstStyle/>
          <a:p>
            <a:pPr defTabSz="1097192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19"/>
          <p:cNvSpPr/>
          <p:nvPr/>
        </p:nvSpPr>
        <p:spPr>
          <a:xfrm>
            <a:off x="13609775" y="1201532"/>
            <a:ext cx="2088983" cy="1044539"/>
          </a:xfrm>
          <a:custGeom>
            <a:avLst/>
            <a:gdLst/>
            <a:ahLst/>
            <a:cxnLst/>
            <a:rect l="l" t="t" r="r" b="b"/>
            <a:pathLst>
              <a:path w="22193" h="11097" extrusionOk="0">
                <a:moveTo>
                  <a:pt x="11096" y="0"/>
                </a:moveTo>
                <a:cubicBezTo>
                  <a:pt x="4968" y="0"/>
                  <a:pt x="1" y="4969"/>
                  <a:pt x="1" y="11097"/>
                </a:cubicBezTo>
                <a:lnTo>
                  <a:pt x="22193" y="11097"/>
                </a:lnTo>
                <a:cubicBezTo>
                  <a:pt x="22193" y="4969"/>
                  <a:pt x="17224" y="0"/>
                  <a:pt x="1109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46264" tIns="146264" rIns="146264" bIns="146264" anchor="ctr" anchorCtr="0">
            <a:noAutofit/>
          </a:bodyPr>
          <a:lstStyle/>
          <a:p>
            <a:pPr defTabSz="1097192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7664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3"/>
          <p:cNvSpPr txBox="1">
            <a:spLocks noGrp="1"/>
          </p:cNvSpPr>
          <p:nvPr>
            <p:ph type="title"/>
          </p:nvPr>
        </p:nvSpPr>
        <p:spPr>
          <a:xfrm>
            <a:off x="1141160" y="712040"/>
            <a:ext cx="12348000" cy="916320"/>
          </a:xfrm>
          <a:prstGeom prst="rect">
            <a:avLst/>
          </a:prstGeom>
        </p:spPr>
        <p:txBody>
          <a:bodyPr spcFirstLastPara="1" wrap="square" lIns="146264" tIns="146264" rIns="146264" bIns="146264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Font typeface="Sora SemiBold"/>
              <a:buNone/>
              <a:defRPr b="0">
                <a:latin typeface="Sora SemiBold"/>
                <a:ea typeface="Sora SemiBold"/>
                <a:cs typeface="Sora SemiBold"/>
                <a:sym typeface="Sor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Font typeface="Sora SemiBold"/>
              <a:buNone/>
              <a:defRPr b="0">
                <a:latin typeface="Sora SemiBold"/>
                <a:ea typeface="Sora SemiBold"/>
                <a:cs typeface="Sora SemiBold"/>
                <a:sym typeface="Sor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Font typeface="Sora SemiBold"/>
              <a:buNone/>
              <a:defRPr b="0">
                <a:latin typeface="Sora SemiBold"/>
                <a:ea typeface="Sora SemiBold"/>
                <a:cs typeface="Sora SemiBold"/>
                <a:sym typeface="Sor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Font typeface="Sora SemiBold"/>
              <a:buNone/>
              <a:defRPr b="0">
                <a:latin typeface="Sora SemiBold"/>
                <a:ea typeface="Sora SemiBold"/>
                <a:cs typeface="Sora SemiBold"/>
                <a:sym typeface="Sor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Font typeface="Sora SemiBold"/>
              <a:buNone/>
              <a:defRPr b="0">
                <a:latin typeface="Sora SemiBold"/>
                <a:ea typeface="Sora SemiBold"/>
                <a:cs typeface="Sora SemiBold"/>
                <a:sym typeface="Sor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Font typeface="Sora SemiBold"/>
              <a:buNone/>
              <a:defRPr b="0">
                <a:latin typeface="Sora SemiBold"/>
                <a:ea typeface="Sora SemiBold"/>
                <a:cs typeface="Sora SemiBold"/>
                <a:sym typeface="Sor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Font typeface="Sora SemiBold"/>
              <a:buNone/>
              <a:defRPr b="0">
                <a:latin typeface="Sora SemiBold"/>
                <a:ea typeface="Sora SemiBold"/>
                <a:cs typeface="Sora SemiBold"/>
                <a:sym typeface="Sor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Font typeface="Sora SemiBold"/>
              <a:buNone/>
              <a:defRPr b="0">
                <a:latin typeface="Sora SemiBold"/>
                <a:ea typeface="Sora SemiBold"/>
                <a:cs typeface="Sora SemiBold"/>
                <a:sym typeface="Sor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Font typeface="Sora SemiBold"/>
              <a:buNone/>
              <a:defRPr b="0">
                <a:latin typeface="Sora SemiBold"/>
                <a:ea typeface="Sora SemiBold"/>
                <a:cs typeface="Sora SemiBold"/>
                <a:sym typeface="Sora SemiBold"/>
              </a:defRPr>
            </a:lvl9pPr>
          </a:lstStyle>
          <a:p>
            <a:endParaRPr/>
          </a:p>
        </p:txBody>
      </p:sp>
      <p:sp>
        <p:nvSpPr>
          <p:cNvPr id="226" name="Google Shape;226;p23"/>
          <p:cNvSpPr/>
          <p:nvPr/>
        </p:nvSpPr>
        <p:spPr>
          <a:xfrm rot="5400000">
            <a:off x="13486507" y="602087"/>
            <a:ext cx="737437" cy="735792"/>
          </a:xfrm>
          <a:custGeom>
            <a:avLst/>
            <a:gdLst/>
            <a:ahLst/>
            <a:cxnLst/>
            <a:rect l="l" t="t" r="r" b="b"/>
            <a:pathLst>
              <a:path w="20175" h="20130" extrusionOk="0">
                <a:moveTo>
                  <a:pt x="0" y="0"/>
                </a:moveTo>
                <a:lnTo>
                  <a:pt x="0" y="20129"/>
                </a:lnTo>
                <a:lnTo>
                  <a:pt x="20174" y="20129"/>
                </a:lnTo>
                <a:lnTo>
                  <a:pt x="20174" y="13711"/>
                </a:lnTo>
                <a:lnTo>
                  <a:pt x="13188" y="13711"/>
                </a:lnTo>
                <a:lnTo>
                  <a:pt x="13188" y="6990"/>
                </a:lnTo>
                <a:lnTo>
                  <a:pt x="6529" y="6990"/>
                </a:lnTo>
                <a:lnTo>
                  <a:pt x="652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46264" tIns="146264" rIns="146264" bIns="146264" anchor="ctr" anchorCtr="0">
            <a:noAutofit/>
          </a:bodyPr>
          <a:lstStyle/>
          <a:p>
            <a:pPr defTabSz="1097192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7" name="Google Shape;227;p23"/>
          <p:cNvSpPr/>
          <p:nvPr/>
        </p:nvSpPr>
        <p:spPr>
          <a:xfrm rot="10800000">
            <a:off x="385930" y="972830"/>
            <a:ext cx="1241754" cy="558528"/>
          </a:xfrm>
          <a:custGeom>
            <a:avLst/>
            <a:gdLst/>
            <a:ahLst/>
            <a:cxnLst/>
            <a:rect l="l" t="t" r="r" b="b"/>
            <a:pathLst>
              <a:path w="43607" h="19614" extrusionOk="0">
                <a:moveTo>
                  <a:pt x="10806" y="0"/>
                </a:moveTo>
                <a:cubicBezTo>
                  <a:pt x="7773" y="0"/>
                  <a:pt x="5270" y="1155"/>
                  <a:pt x="3272" y="3422"/>
                </a:cubicBezTo>
                <a:cubicBezTo>
                  <a:pt x="1" y="7132"/>
                  <a:pt x="157" y="13001"/>
                  <a:pt x="3619" y="16551"/>
                </a:cubicBezTo>
                <a:cubicBezTo>
                  <a:pt x="5616" y="18598"/>
                  <a:pt x="8062" y="19601"/>
                  <a:pt x="10907" y="19606"/>
                </a:cubicBezTo>
                <a:cubicBezTo>
                  <a:pt x="14041" y="19612"/>
                  <a:pt x="17175" y="19614"/>
                  <a:pt x="20309" y="19614"/>
                </a:cubicBezTo>
                <a:cubicBezTo>
                  <a:pt x="24188" y="19614"/>
                  <a:pt x="28067" y="19611"/>
                  <a:pt x="31946" y="19610"/>
                </a:cubicBezTo>
                <a:cubicBezTo>
                  <a:pt x="32690" y="19608"/>
                  <a:pt x="33433" y="19607"/>
                  <a:pt x="34177" y="19562"/>
                </a:cubicBezTo>
                <a:cubicBezTo>
                  <a:pt x="36580" y="19416"/>
                  <a:pt x="38644" y="18495"/>
                  <a:pt x="40362" y="16841"/>
                </a:cubicBezTo>
                <a:cubicBezTo>
                  <a:pt x="42074" y="15195"/>
                  <a:pt x="43079" y="13173"/>
                  <a:pt x="43307" y="10796"/>
                </a:cubicBezTo>
                <a:cubicBezTo>
                  <a:pt x="43606" y="7674"/>
                  <a:pt x="42635" y="4973"/>
                  <a:pt x="40412" y="2783"/>
                </a:cubicBezTo>
                <a:cubicBezTo>
                  <a:pt x="38533" y="934"/>
                  <a:pt x="36230" y="0"/>
                  <a:pt x="33567" y="0"/>
                </a:cubicBezTo>
                <a:cubicBezTo>
                  <a:pt x="33561" y="0"/>
                  <a:pt x="33554" y="0"/>
                  <a:pt x="33547" y="0"/>
                </a:cubicBezTo>
                <a:cubicBezTo>
                  <a:pt x="31981" y="4"/>
                  <a:pt x="30415" y="5"/>
                  <a:pt x="28849" y="5"/>
                </a:cubicBezTo>
                <a:cubicBezTo>
                  <a:pt x="26612" y="5"/>
                  <a:pt x="24375" y="3"/>
                  <a:pt x="22138" y="3"/>
                </a:cubicBezTo>
                <a:cubicBezTo>
                  <a:pt x="19877" y="3"/>
                  <a:pt x="17616" y="5"/>
                  <a:pt x="15355" y="5"/>
                </a:cubicBezTo>
                <a:cubicBezTo>
                  <a:pt x="13848" y="5"/>
                  <a:pt x="12341" y="4"/>
                  <a:pt x="10834" y="0"/>
                </a:cubicBezTo>
                <a:cubicBezTo>
                  <a:pt x="10825" y="0"/>
                  <a:pt x="10816" y="0"/>
                  <a:pt x="108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46264" tIns="146264" rIns="146264" bIns="146264" anchor="ctr" anchorCtr="0">
            <a:noAutofit/>
          </a:bodyPr>
          <a:lstStyle/>
          <a:p>
            <a:pPr defTabSz="1097192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8" name="Google Shape;228;p23"/>
          <p:cNvSpPr/>
          <p:nvPr/>
        </p:nvSpPr>
        <p:spPr>
          <a:xfrm>
            <a:off x="12686800" y="7089992"/>
            <a:ext cx="558720" cy="558720"/>
          </a:xfrm>
          <a:prstGeom prst="ellipse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6264" tIns="146264" rIns="146264" bIns="146264" anchor="ctr" anchorCtr="0">
            <a:noAutofit/>
          </a:bodyPr>
          <a:lstStyle/>
          <a:p>
            <a:pPr defTabSz="1097192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9" name="Google Shape;229;p23"/>
          <p:cNvSpPr/>
          <p:nvPr/>
        </p:nvSpPr>
        <p:spPr>
          <a:xfrm>
            <a:off x="557670" y="387224"/>
            <a:ext cx="898272" cy="445693"/>
          </a:xfrm>
          <a:custGeom>
            <a:avLst/>
            <a:gdLst/>
            <a:ahLst/>
            <a:cxnLst/>
            <a:rect l="l" t="t" r="r" b="b"/>
            <a:pathLst>
              <a:path w="37953" h="18831" extrusionOk="0">
                <a:moveTo>
                  <a:pt x="4347" y="6578"/>
                </a:moveTo>
                <a:lnTo>
                  <a:pt x="4343" y="6580"/>
                </a:lnTo>
                <a:lnTo>
                  <a:pt x="4343" y="6581"/>
                </a:lnTo>
                <a:cubicBezTo>
                  <a:pt x="4344" y="6581"/>
                  <a:pt x="4346" y="6582"/>
                  <a:pt x="4347" y="6582"/>
                </a:cubicBezTo>
                <a:lnTo>
                  <a:pt x="4347" y="6582"/>
                </a:lnTo>
                <a:cubicBezTo>
                  <a:pt x="4347" y="6580"/>
                  <a:pt x="4347" y="6579"/>
                  <a:pt x="4347" y="6578"/>
                </a:cubicBezTo>
                <a:close/>
                <a:moveTo>
                  <a:pt x="22271" y="1"/>
                </a:moveTo>
                <a:cubicBezTo>
                  <a:pt x="21181" y="3041"/>
                  <a:pt x="20094" y="6076"/>
                  <a:pt x="19006" y="9110"/>
                </a:cubicBezTo>
                <a:cubicBezTo>
                  <a:pt x="18986" y="9109"/>
                  <a:pt x="18965" y="9107"/>
                  <a:pt x="18945" y="9106"/>
                </a:cubicBezTo>
                <a:cubicBezTo>
                  <a:pt x="17861" y="6082"/>
                  <a:pt x="16777" y="3057"/>
                  <a:pt x="15687" y="15"/>
                </a:cubicBezTo>
                <a:cubicBezTo>
                  <a:pt x="15601" y="97"/>
                  <a:pt x="15626" y="170"/>
                  <a:pt x="15627" y="233"/>
                </a:cubicBezTo>
                <a:cubicBezTo>
                  <a:pt x="15639" y="1085"/>
                  <a:pt x="15639" y="1936"/>
                  <a:pt x="15649" y="2787"/>
                </a:cubicBezTo>
                <a:cubicBezTo>
                  <a:pt x="15675" y="5024"/>
                  <a:pt x="15665" y="7260"/>
                  <a:pt x="15667" y="9498"/>
                </a:cubicBezTo>
                <a:cubicBezTo>
                  <a:pt x="15667" y="9553"/>
                  <a:pt x="15698" y="9635"/>
                  <a:pt x="15625" y="9658"/>
                </a:cubicBezTo>
                <a:cubicBezTo>
                  <a:pt x="15617" y="9661"/>
                  <a:pt x="15609" y="9662"/>
                  <a:pt x="15602" y="9662"/>
                </a:cubicBezTo>
                <a:cubicBezTo>
                  <a:pt x="15550" y="9662"/>
                  <a:pt x="15523" y="9596"/>
                  <a:pt x="15490" y="9556"/>
                </a:cubicBezTo>
                <a:cubicBezTo>
                  <a:pt x="14922" y="8874"/>
                  <a:pt x="14353" y="8190"/>
                  <a:pt x="13786" y="7506"/>
                </a:cubicBezTo>
                <a:cubicBezTo>
                  <a:pt x="12560" y="6026"/>
                  <a:pt x="11334" y="4546"/>
                  <a:pt x="10107" y="3065"/>
                </a:cubicBezTo>
                <a:cubicBezTo>
                  <a:pt x="9901" y="2818"/>
                  <a:pt x="9690" y="2575"/>
                  <a:pt x="9481" y="2330"/>
                </a:cubicBezTo>
                <a:lnTo>
                  <a:pt x="9415" y="2367"/>
                </a:lnTo>
                <a:cubicBezTo>
                  <a:pt x="10524" y="5372"/>
                  <a:pt x="11635" y="8375"/>
                  <a:pt x="12745" y="11382"/>
                </a:cubicBezTo>
                <a:cubicBezTo>
                  <a:pt x="12726" y="11387"/>
                  <a:pt x="12710" y="11390"/>
                  <a:pt x="12695" y="11390"/>
                </a:cubicBezTo>
                <a:cubicBezTo>
                  <a:pt x="12644" y="11390"/>
                  <a:pt x="12618" y="11362"/>
                  <a:pt x="12588" y="11345"/>
                </a:cubicBezTo>
                <a:cubicBezTo>
                  <a:pt x="10002" y="9835"/>
                  <a:pt x="7416" y="8324"/>
                  <a:pt x="4828" y="6816"/>
                </a:cubicBezTo>
                <a:cubicBezTo>
                  <a:pt x="4674" y="6726"/>
                  <a:pt x="4537" y="6597"/>
                  <a:pt x="4347" y="6582"/>
                </a:cubicBezTo>
                <a:lnTo>
                  <a:pt x="4347" y="6582"/>
                </a:lnTo>
                <a:cubicBezTo>
                  <a:pt x="4352" y="6655"/>
                  <a:pt x="4408" y="6698"/>
                  <a:pt x="4450" y="6748"/>
                </a:cubicBezTo>
                <a:cubicBezTo>
                  <a:pt x="4920" y="7297"/>
                  <a:pt x="5389" y="7845"/>
                  <a:pt x="5857" y="8395"/>
                </a:cubicBezTo>
                <a:cubicBezTo>
                  <a:pt x="7277" y="10070"/>
                  <a:pt x="8698" y="11744"/>
                  <a:pt x="10112" y="13424"/>
                </a:cubicBezTo>
                <a:cubicBezTo>
                  <a:pt x="10260" y="13601"/>
                  <a:pt x="10456" y="13752"/>
                  <a:pt x="10551" y="14009"/>
                </a:cubicBezTo>
                <a:cubicBezTo>
                  <a:pt x="7361" y="13430"/>
                  <a:pt x="4205" y="12857"/>
                  <a:pt x="1051" y="12285"/>
                </a:cubicBezTo>
                <a:cubicBezTo>
                  <a:pt x="1045" y="12309"/>
                  <a:pt x="1039" y="12331"/>
                  <a:pt x="1033" y="12355"/>
                </a:cubicBezTo>
                <a:cubicBezTo>
                  <a:pt x="3820" y="13945"/>
                  <a:pt x="6606" y="15535"/>
                  <a:pt x="9393" y="17125"/>
                </a:cubicBezTo>
                <a:cubicBezTo>
                  <a:pt x="9388" y="17145"/>
                  <a:pt x="9385" y="17165"/>
                  <a:pt x="9380" y="17186"/>
                </a:cubicBezTo>
                <a:cubicBezTo>
                  <a:pt x="6254" y="17720"/>
                  <a:pt x="3127" y="18255"/>
                  <a:pt x="1" y="18791"/>
                </a:cubicBezTo>
                <a:cubicBezTo>
                  <a:pt x="2" y="18805"/>
                  <a:pt x="3" y="18818"/>
                  <a:pt x="5" y="18831"/>
                </a:cubicBezTo>
                <a:lnTo>
                  <a:pt x="37949" y="18831"/>
                </a:lnTo>
                <a:cubicBezTo>
                  <a:pt x="37950" y="18818"/>
                  <a:pt x="37951" y="18805"/>
                  <a:pt x="37952" y="18791"/>
                </a:cubicBezTo>
                <a:cubicBezTo>
                  <a:pt x="34824" y="18255"/>
                  <a:pt x="31695" y="17720"/>
                  <a:pt x="28566" y="17185"/>
                </a:cubicBezTo>
                <a:cubicBezTo>
                  <a:pt x="28566" y="17164"/>
                  <a:pt x="28566" y="17143"/>
                  <a:pt x="28566" y="17122"/>
                </a:cubicBezTo>
                <a:cubicBezTo>
                  <a:pt x="31352" y="15531"/>
                  <a:pt x="34139" y="13941"/>
                  <a:pt x="36925" y="12351"/>
                </a:cubicBezTo>
                <a:cubicBezTo>
                  <a:pt x="36917" y="12330"/>
                  <a:pt x="36909" y="12308"/>
                  <a:pt x="36902" y="12285"/>
                </a:cubicBezTo>
                <a:cubicBezTo>
                  <a:pt x="33733" y="12859"/>
                  <a:pt x="30566" y="13434"/>
                  <a:pt x="27336" y="14020"/>
                </a:cubicBezTo>
                <a:cubicBezTo>
                  <a:pt x="29457" y="11519"/>
                  <a:pt x="31540" y="9060"/>
                  <a:pt x="33624" y="6601"/>
                </a:cubicBezTo>
                <a:cubicBezTo>
                  <a:pt x="33607" y="6585"/>
                  <a:pt x="33590" y="6567"/>
                  <a:pt x="33573" y="6551"/>
                </a:cubicBezTo>
                <a:lnTo>
                  <a:pt x="25255" y="11411"/>
                </a:lnTo>
                <a:cubicBezTo>
                  <a:pt x="25238" y="11400"/>
                  <a:pt x="25223" y="11389"/>
                  <a:pt x="25207" y="11378"/>
                </a:cubicBezTo>
                <a:cubicBezTo>
                  <a:pt x="26322" y="8365"/>
                  <a:pt x="27437" y="5350"/>
                  <a:pt x="28551" y="2336"/>
                </a:cubicBezTo>
                <a:cubicBezTo>
                  <a:pt x="28535" y="2325"/>
                  <a:pt x="28519" y="2314"/>
                  <a:pt x="28502" y="2304"/>
                </a:cubicBezTo>
                <a:cubicBezTo>
                  <a:pt x="28433" y="2378"/>
                  <a:pt x="28360" y="2449"/>
                  <a:pt x="28295" y="2527"/>
                </a:cubicBezTo>
                <a:cubicBezTo>
                  <a:pt x="27432" y="3567"/>
                  <a:pt x="26570" y="4609"/>
                  <a:pt x="25706" y="5650"/>
                </a:cubicBezTo>
                <a:cubicBezTo>
                  <a:pt x="24634" y="6942"/>
                  <a:pt x="23560" y="8233"/>
                  <a:pt x="22486" y="9523"/>
                </a:cubicBezTo>
                <a:cubicBezTo>
                  <a:pt x="22446" y="9572"/>
                  <a:pt x="22417" y="9661"/>
                  <a:pt x="22353" y="9661"/>
                </a:cubicBezTo>
                <a:cubicBezTo>
                  <a:pt x="22344" y="9661"/>
                  <a:pt x="22335" y="9659"/>
                  <a:pt x="22325" y="9656"/>
                </a:cubicBezTo>
                <a:cubicBezTo>
                  <a:pt x="22242" y="9626"/>
                  <a:pt x="22281" y="9521"/>
                  <a:pt x="22282" y="9450"/>
                </a:cubicBezTo>
                <a:cubicBezTo>
                  <a:pt x="22300" y="7959"/>
                  <a:pt x="22281" y="6469"/>
                  <a:pt x="22313" y="4978"/>
                </a:cubicBezTo>
                <a:cubicBezTo>
                  <a:pt x="22346" y="3374"/>
                  <a:pt x="22325" y="1769"/>
                  <a:pt x="22325" y="163"/>
                </a:cubicBezTo>
                <a:cubicBezTo>
                  <a:pt x="22325" y="113"/>
                  <a:pt x="22361" y="44"/>
                  <a:pt x="2227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46264" tIns="146264" rIns="146264" bIns="146264" anchor="ctr" anchorCtr="0">
            <a:noAutofit/>
          </a:bodyPr>
          <a:lstStyle/>
          <a:p>
            <a:pPr defTabSz="1097192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0" name="Google Shape;230;p23"/>
          <p:cNvSpPr/>
          <p:nvPr/>
        </p:nvSpPr>
        <p:spPr>
          <a:xfrm>
            <a:off x="13487330" y="5794681"/>
            <a:ext cx="2088983" cy="1044539"/>
          </a:xfrm>
          <a:custGeom>
            <a:avLst/>
            <a:gdLst/>
            <a:ahLst/>
            <a:cxnLst/>
            <a:rect l="l" t="t" r="r" b="b"/>
            <a:pathLst>
              <a:path w="22193" h="11097" extrusionOk="0">
                <a:moveTo>
                  <a:pt x="11096" y="0"/>
                </a:moveTo>
                <a:cubicBezTo>
                  <a:pt x="4968" y="0"/>
                  <a:pt x="1" y="4969"/>
                  <a:pt x="1" y="11097"/>
                </a:cubicBezTo>
                <a:lnTo>
                  <a:pt x="22193" y="11097"/>
                </a:lnTo>
                <a:cubicBezTo>
                  <a:pt x="22193" y="4969"/>
                  <a:pt x="17224" y="0"/>
                  <a:pt x="1109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46264" tIns="146264" rIns="146264" bIns="146264" anchor="ctr" anchorCtr="0">
            <a:noAutofit/>
          </a:bodyPr>
          <a:lstStyle/>
          <a:p>
            <a:pPr defTabSz="1097192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" name="Google Shape;231;p23"/>
          <p:cNvSpPr/>
          <p:nvPr/>
        </p:nvSpPr>
        <p:spPr>
          <a:xfrm>
            <a:off x="13487330" y="6818452"/>
            <a:ext cx="2088983" cy="1044539"/>
          </a:xfrm>
          <a:custGeom>
            <a:avLst/>
            <a:gdLst/>
            <a:ahLst/>
            <a:cxnLst/>
            <a:rect l="l" t="t" r="r" b="b"/>
            <a:pathLst>
              <a:path w="22193" h="11097" extrusionOk="0">
                <a:moveTo>
                  <a:pt x="11096" y="0"/>
                </a:moveTo>
                <a:cubicBezTo>
                  <a:pt x="4968" y="0"/>
                  <a:pt x="1" y="4969"/>
                  <a:pt x="1" y="11097"/>
                </a:cubicBezTo>
                <a:lnTo>
                  <a:pt x="22193" y="11097"/>
                </a:lnTo>
                <a:cubicBezTo>
                  <a:pt x="22193" y="4969"/>
                  <a:pt x="17224" y="0"/>
                  <a:pt x="1109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46264" tIns="146264" rIns="146264" bIns="146264" anchor="ctr" anchorCtr="0">
            <a:noAutofit/>
          </a:bodyPr>
          <a:lstStyle/>
          <a:p>
            <a:pPr defTabSz="1097192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2" name="Google Shape;232;p23"/>
          <p:cNvSpPr/>
          <p:nvPr/>
        </p:nvSpPr>
        <p:spPr>
          <a:xfrm>
            <a:off x="557661" y="6967761"/>
            <a:ext cx="898306" cy="895238"/>
          </a:xfrm>
          <a:custGeom>
            <a:avLst/>
            <a:gdLst/>
            <a:ahLst/>
            <a:cxnLst/>
            <a:rect l="l" t="t" r="r" b="b"/>
            <a:pathLst>
              <a:path w="37782" h="37653" extrusionOk="0">
                <a:moveTo>
                  <a:pt x="20139" y="0"/>
                </a:moveTo>
                <a:lnTo>
                  <a:pt x="18634" y="4"/>
                </a:lnTo>
                <a:lnTo>
                  <a:pt x="17627" y="6"/>
                </a:lnTo>
                <a:lnTo>
                  <a:pt x="17452" y="6"/>
                </a:lnTo>
                <a:lnTo>
                  <a:pt x="17420" y="15448"/>
                </a:lnTo>
                <a:lnTo>
                  <a:pt x="6499" y="4566"/>
                </a:lnTo>
                <a:lnTo>
                  <a:pt x="4518" y="6471"/>
                </a:lnTo>
                <a:lnTo>
                  <a:pt x="15455" y="17449"/>
                </a:lnTo>
                <a:lnTo>
                  <a:pt x="1" y="17446"/>
                </a:lnTo>
                <a:lnTo>
                  <a:pt x="1" y="17446"/>
                </a:lnTo>
                <a:cubicBezTo>
                  <a:pt x="19" y="18128"/>
                  <a:pt x="6" y="19508"/>
                  <a:pt x="7" y="20189"/>
                </a:cubicBezTo>
                <a:lnTo>
                  <a:pt x="15467" y="20239"/>
                </a:lnTo>
                <a:lnTo>
                  <a:pt x="4540" y="31164"/>
                </a:lnTo>
                <a:lnTo>
                  <a:pt x="6489" y="33095"/>
                </a:lnTo>
                <a:lnTo>
                  <a:pt x="17419" y="22193"/>
                </a:lnTo>
                <a:lnTo>
                  <a:pt x="17447" y="37652"/>
                </a:lnTo>
                <a:lnTo>
                  <a:pt x="17643" y="37652"/>
                </a:lnTo>
                <a:lnTo>
                  <a:pt x="19148" y="37650"/>
                </a:lnTo>
                <a:lnTo>
                  <a:pt x="20155" y="37647"/>
                </a:lnTo>
                <a:lnTo>
                  <a:pt x="20330" y="37646"/>
                </a:lnTo>
                <a:lnTo>
                  <a:pt x="20363" y="22204"/>
                </a:lnTo>
                <a:lnTo>
                  <a:pt x="31283" y="33087"/>
                </a:lnTo>
                <a:lnTo>
                  <a:pt x="33266" y="31182"/>
                </a:lnTo>
                <a:lnTo>
                  <a:pt x="22327" y="20203"/>
                </a:lnTo>
                <a:lnTo>
                  <a:pt x="37781" y="20206"/>
                </a:lnTo>
                <a:cubicBezTo>
                  <a:pt x="37765" y="19526"/>
                  <a:pt x="37778" y="18145"/>
                  <a:pt x="37775" y="17464"/>
                </a:cubicBezTo>
                <a:lnTo>
                  <a:pt x="22315" y="17413"/>
                </a:lnTo>
                <a:lnTo>
                  <a:pt x="33242" y="6489"/>
                </a:lnTo>
                <a:lnTo>
                  <a:pt x="31294" y="4557"/>
                </a:lnTo>
                <a:lnTo>
                  <a:pt x="20363" y="15460"/>
                </a:lnTo>
                <a:lnTo>
                  <a:pt x="20335" y="0"/>
                </a:lnTo>
                <a:lnTo>
                  <a:pt x="20139" y="1"/>
                </a:lnTo>
                <a:lnTo>
                  <a:pt x="2013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46264" tIns="146264" rIns="146264" bIns="146264" anchor="ctr" anchorCtr="0">
            <a:noAutofit/>
          </a:bodyPr>
          <a:lstStyle/>
          <a:p>
            <a:pPr defTabSz="1097192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79410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6"/>
          <p:cNvSpPr/>
          <p:nvPr/>
        </p:nvSpPr>
        <p:spPr>
          <a:xfrm>
            <a:off x="-30480" y="-9114"/>
            <a:ext cx="14691360" cy="102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46264" tIns="146264" rIns="146264" bIns="146264" anchor="ctr" anchorCtr="0">
            <a:noAutofit/>
          </a:bodyPr>
          <a:lstStyle/>
          <a:p>
            <a:pPr defTabSz="1097192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8" name="Google Shape;248;p26"/>
          <p:cNvSpPr txBox="1">
            <a:spLocks noGrp="1"/>
          </p:cNvSpPr>
          <p:nvPr>
            <p:ph type="title"/>
          </p:nvPr>
        </p:nvSpPr>
        <p:spPr>
          <a:xfrm>
            <a:off x="1141160" y="1229760"/>
            <a:ext cx="7809120" cy="2075520"/>
          </a:xfrm>
          <a:prstGeom prst="rect">
            <a:avLst/>
          </a:prstGeom>
        </p:spPr>
        <p:txBody>
          <a:bodyPr spcFirstLastPara="1" wrap="square" lIns="146264" tIns="146264" rIns="146264" bIns="146264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36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26"/>
          <p:cNvSpPr txBox="1"/>
          <p:nvPr/>
        </p:nvSpPr>
        <p:spPr>
          <a:xfrm>
            <a:off x="1141160" y="5928400"/>
            <a:ext cx="7809120" cy="1249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64" tIns="146264" rIns="146264" bIns="146264" anchor="t" anchorCtr="0">
            <a:noAutofit/>
          </a:bodyPr>
          <a:lstStyle/>
          <a:p>
            <a:pPr algn="ctr" defTabSz="1097192">
              <a:spcBef>
                <a:spcPts val="48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372E46"/>
                </a:solidFill>
                <a:latin typeface="Poppins"/>
                <a:ea typeface="Poppins"/>
                <a:cs typeface="Poppins"/>
                <a:sym typeface="Poppins"/>
              </a:rPr>
              <a:t>CREDITS: This presentation template was created by </a:t>
            </a:r>
            <a:r>
              <a:rPr lang="en" sz="1600" u="sng" kern="0">
                <a:solidFill>
                  <a:srgbClr val="372E46"/>
                </a:solidFill>
                <a:latin typeface="Poppins"/>
                <a:ea typeface="Poppins"/>
                <a:cs typeface="Poppins"/>
                <a:sym typeface="Poppins"/>
                <a:hlinkClick r:id="rId2"/>
              </a:rPr>
              <a:t>Slidesgo</a:t>
            </a:r>
            <a:r>
              <a:rPr lang="en" sz="1600" kern="0">
                <a:solidFill>
                  <a:srgbClr val="372E46"/>
                </a:solidFill>
                <a:latin typeface="Poppins"/>
                <a:ea typeface="Poppins"/>
                <a:cs typeface="Poppins"/>
                <a:sym typeface="Poppins"/>
              </a:rPr>
              <a:t>, and includes icons by </a:t>
            </a:r>
            <a:r>
              <a:rPr lang="en" sz="1600" u="sng" kern="0">
                <a:solidFill>
                  <a:srgbClr val="372E46"/>
                </a:solid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372E46"/>
                </a:solidFill>
                <a:latin typeface="Poppins"/>
                <a:ea typeface="Poppins"/>
                <a:cs typeface="Poppins"/>
                <a:sym typeface="Poppins"/>
              </a:rPr>
              <a:t>, and infographics &amp; images by </a:t>
            </a:r>
            <a:r>
              <a:rPr lang="en" sz="1600" u="sng" kern="0">
                <a:solidFill>
                  <a:srgbClr val="372E46"/>
                </a:solid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u="sng" kern="0">
                <a:solidFill>
                  <a:srgbClr val="372E4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1600" u="sng" kern="0" dirty="0">
              <a:solidFill>
                <a:srgbClr val="372E4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0" name="Google Shape;250;p26"/>
          <p:cNvSpPr txBox="1">
            <a:spLocks noGrp="1"/>
          </p:cNvSpPr>
          <p:nvPr>
            <p:ph type="subTitle" idx="1"/>
          </p:nvPr>
        </p:nvSpPr>
        <p:spPr>
          <a:xfrm>
            <a:off x="1141160" y="3223600"/>
            <a:ext cx="7809120" cy="1882560"/>
          </a:xfrm>
          <a:prstGeom prst="rect">
            <a:avLst/>
          </a:prstGeom>
        </p:spPr>
        <p:txBody>
          <a:bodyPr spcFirstLastPara="1" wrap="square" lIns="146264" tIns="146264" rIns="146264" bIns="146264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Sora Medium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Sora Medium"/>
              <a:buNone/>
              <a:defRPr>
                <a:latin typeface="Sora Medium"/>
                <a:ea typeface="Sora Medium"/>
                <a:cs typeface="Sora Medium"/>
                <a:sym typeface="Sora Medium"/>
              </a:defRPr>
            </a:lvl2pPr>
            <a:lvl3pPr lvl="2" rtl="0">
              <a:spcBef>
                <a:spcPts val="2560"/>
              </a:spcBef>
              <a:spcAft>
                <a:spcPts val="0"/>
              </a:spcAft>
              <a:buSzPts val="1400"/>
              <a:buFont typeface="Sora Medium"/>
              <a:buNone/>
              <a:defRPr>
                <a:latin typeface="Sora Medium"/>
                <a:ea typeface="Sora Medium"/>
                <a:cs typeface="Sora Medium"/>
                <a:sym typeface="Sora Medium"/>
              </a:defRPr>
            </a:lvl3pPr>
            <a:lvl4pPr lvl="3" rtl="0">
              <a:spcBef>
                <a:spcPts val="2560"/>
              </a:spcBef>
              <a:spcAft>
                <a:spcPts val="0"/>
              </a:spcAft>
              <a:buSzPts val="1400"/>
              <a:buFont typeface="Sora Medium"/>
              <a:buNone/>
              <a:defRPr>
                <a:latin typeface="Sora Medium"/>
                <a:ea typeface="Sora Medium"/>
                <a:cs typeface="Sora Medium"/>
                <a:sym typeface="Sora Medium"/>
              </a:defRPr>
            </a:lvl4pPr>
            <a:lvl5pPr lvl="4" rtl="0">
              <a:spcBef>
                <a:spcPts val="2560"/>
              </a:spcBef>
              <a:spcAft>
                <a:spcPts val="0"/>
              </a:spcAft>
              <a:buSzPts val="1400"/>
              <a:buFont typeface="Sora Medium"/>
              <a:buNone/>
              <a:defRPr>
                <a:latin typeface="Sora Medium"/>
                <a:ea typeface="Sora Medium"/>
                <a:cs typeface="Sora Medium"/>
                <a:sym typeface="Sora Medium"/>
              </a:defRPr>
            </a:lvl5pPr>
            <a:lvl6pPr lvl="5" rtl="0">
              <a:spcBef>
                <a:spcPts val="2560"/>
              </a:spcBef>
              <a:spcAft>
                <a:spcPts val="0"/>
              </a:spcAft>
              <a:buSzPts val="1400"/>
              <a:buFont typeface="Sora Medium"/>
              <a:buNone/>
              <a:defRPr>
                <a:latin typeface="Sora Medium"/>
                <a:ea typeface="Sora Medium"/>
                <a:cs typeface="Sora Medium"/>
                <a:sym typeface="Sora Medium"/>
              </a:defRPr>
            </a:lvl6pPr>
            <a:lvl7pPr lvl="6" rtl="0">
              <a:spcBef>
                <a:spcPts val="2560"/>
              </a:spcBef>
              <a:spcAft>
                <a:spcPts val="0"/>
              </a:spcAft>
              <a:buSzPts val="1400"/>
              <a:buFont typeface="Sora Medium"/>
              <a:buNone/>
              <a:defRPr>
                <a:latin typeface="Sora Medium"/>
                <a:ea typeface="Sora Medium"/>
                <a:cs typeface="Sora Medium"/>
                <a:sym typeface="Sora Medium"/>
              </a:defRPr>
            </a:lvl7pPr>
            <a:lvl8pPr lvl="7" rtl="0">
              <a:spcBef>
                <a:spcPts val="2560"/>
              </a:spcBef>
              <a:spcAft>
                <a:spcPts val="0"/>
              </a:spcAft>
              <a:buSzPts val="1400"/>
              <a:buFont typeface="Sora Medium"/>
              <a:buNone/>
              <a:defRPr>
                <a:latin typeface="Sora Medium"/>
                <a:ea typeface="Sora Medium"/>
                <a:cs typeface="Sora Medium"/>
                <a:sym typeface="Sora Medium"/>
              </a:defRPr>
            </a:lvl8pPr>
            <a:lvl9pPr lvl="8" rtl="0">
              <a:spcBef>
                <a:spcPts val="2560"/>
              </a:spcBef>
              <a:spcAft>
                <a:spcPts val="2560"/>
              </a:spcAft>
              <a:buSzPts val="1400"/>
              <a:buFont typeface="Sora Medium"/>
              <a:buNone/>
              <a:defRPr>
                <a:latin typeface="Sora Medium"/>
                <a:ea typeface="Sora Medium"/>
                <a:cs typeface="Sora Medium"/>
                <a:sym typeface="Sora Medium"/>
              </a:defRPr>
            </a:lvl9pPr>
          </a:lstStyle>
          <a:p>
            <a:endParaRPr/>
          </a:p>
        </p:txBody>
      </p:sp>
      <p:sp>
        <p:nvSpPr>
          <p:cNvPr id="251" name="Google Shape;251;p26"/>
          <p:cNvSpPr/>
          <p:nvPr/>
        </p:nvSpPr>
        <p:spPr>
          <a:xfrm>
            <a:off x="201085" y="6456082"/>
            <a:ext cx="1586267" cy="793170"/>
          </a:xfrm>
          <a:custGeom>
            <a:avLst/>
            <a:gdLst/>
            <a:ahLst/>
            <a:cxnLst/>
            <a:rect l="l" t="t" r="r" b="b"/>
            <a:pathLst>
              <a:path w="22193" h="11097" extrusionOk="0">
                <a:moveTo>
                  <a:pt x="11096" y="0"/>
                </a:moveTo>
                <a:cubicBezTo>
                  <a:pt x="4968" y="0"/>
                  <a:pt x="1" y="4969"/>
                  <a:pt x="1" y="11097"/>
                </a:cubicBezTo>
                <a:lnTo>
                  <a:pt x="22193" y="11097"/>
                </a:lnTo>
                <a:cubicBezTo>
                  <a:pt x="22193" y="4969"/>
                  <a:pt x="17224" y="0"/>
                  <a:pt x="1109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46264" tIns="146264" rIns="146264" bIns="146264" anchor="ctr" anchorCtr="0">
            <a:noAutofit/>
          </a:bodyPr>
          <a:lstStyle/>
          <a:p>
            <a:pPr defTabSz="1097192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26"/>
          <p:cNvSpPr/>
          <p:nvPr/>
        </p:nvSpPr>
        <p:spPr>
          <a:xfrm>
            <a:off x="201085" y="7233454"/>
            <a:ext cx="1586267" cy="793170"/>
          </a:xfrm>
          <a:custGeom>
            <a:avLst/>
            <a:gdLst/>
            <a:ahLst/>
            <a:cxnLst/>
            <a:rect l="l" t="t" r="r" b="b"/>
            <a:pathLst>
              <a:path w="22193" h="11097" extrusionOk="0">
                <a:moveTo>
                  <a:pt x="11096" y="0"/>
                </a:moveTo>
                <a:cubicBezTo>
                  <a:pt x="4968" y="0"/>
                  <a:pt x="1" y="4969"/>
                  <a:pt x="1" y="11097"/>
                </a:cubicBezTo>
                <a:lnTo>
                  <a:pt x="22193" y="11097"/>
                </a:lnTo>
                <a:cubicBezTo>
                  <a:pt x="22193" y="4969"/>
                  <a:pt x="17224" y="0"/>
                  <a:pt x="110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46264" tIns="146264" rIns="146264" bIns="146264" anchor="ctr" anchorCtr="0">
            <a:noAutofit/>
          </a:bodyPr>
          <a:lstStyle/>
          <a:p>
            <a:pPr defTabSz="1097192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26"/>
          <p:cNvSpPr>
            <a:spLocks noGrp="1"/>
          </p:cNvSpPr>
          <p:nvPr>
            <p:ph type="pic" idx="2"/>
          </p:nvPr>
        </p:nvSpPr>
        <p:spPr>
          <a:xfrm>
            <a:off x="8950280" y="1779503"/>
            <a:ext cx="5353440" cy="535344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108854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7"/>
          <p:cNvSpPr/>
          <p:nvPr/>
        </p:nvSpPr>
        <p:spPr>
          <a:xfrm>
            <a:off x="12901258" y="275200"/>
            <a:ext cx="1176000" cy="1176000"/>
          </a:xfrm>
          <a:prstGeom prst="ellipse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6264" tIns="146264" rIns="146264" bIns="146264" anchor="ctr" anchorCtr="0">
            <a:noAutofit/>
          </a:bodyPr>
          <a:lstStyle/>
          <a:p>
            <a:pPr defTabSz="1097192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6" name="Google Shape;256;p27"/>
          <p:cNvSpPr/>
          <p:nvPr/>
        </p:nvSpPr>
        <p:spPr>
          <a:xfrm>
            <a:off x="13063720" y="437680"/>
            <a:ext cx="851040" cy="8510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46264" tIns="146264" rIns="146264" bIns="146264" anchor="ctr" anchorCtr="0">
            <a:noAutofit/>
          </a:bodyPr>
          <a:lstStyle/>
          <a:p>
            <a:pPr defTabSz="1097192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7" name="Google Shape;257;p27"/>
          <p:cNvSpPr/>
          <p:nvPr/>
        </p:nvSpPr>
        <p:spPr>
          <a:xfrm rot="10800000">
            <a:off x="1141153" y="863197"/>
            <a:ext cx="1864859" cy="925205"/>
          </a:xfrm>
          <a:custGeom>
            <a:avLst/>
            <a:gdLst/>
            <a:ahLst/>
            <a:cxnLst/>
            <a:rect l="l" t="t" r="r" b="b"/>
            <a:pathLst>
              <a:path w="37953" h="18831" extrusionOk="0">
                <a:moveTo>
                  <a:pt x="4347" y="6578"/>
                </a:moveTo>
                <a:lnTo>
                  <a:pt x="4343" y="6580"/>
                </a:lnTo>
                <a:lnTo>
                  <a:pt x="4343" y="6581"/>
                </a:lnTo>
                <a:cubicBezTo>
                  <a:pt x="4344" y="6581"/>
                  <a:pt x="4346" y="6582"/>
                  <a:pt x="4347" y="6582"/>
                </a:cubicBezTo>
                <a:lnTo>
                  <a:pt x="4347" y="6582"/>
                </a:lnTo>
                <a:cubicBezTo>
                  <a:pt x="4347" y="6580"/>
                  <a:pt x="4347" y="6579"/>
                  <a:pt x="4347" y="6578"/>
                </a:cubicBezTo>
                <a:close/>
                <a:moveTo>
                  <a:pt x="22271" y="1"/>
                </a:moveTo>
                <a:cubicBezTo>
                  <a:pt x="21181" y="3041"/>
                  <a:pt x="20094" y="6076"/>
                  <a:pt x="19006" y="9110"/>
                </a:cubicBezTo>
                <a:cubicBezTo>
                  <a:pt x="18986" y="9109"/>
                  <a:pt x="18965" y="9107"/>
                  <a:pt x="18945" y="9106"/>
                </a:cubicBezTo>
                <a:cubicBezTo>
                  <a:pt x="17861" y="6082"/>
                  <a:pt x="16777" y="3057"/>
                  <a:pt x="15687" y="15"/>
                </a:cubicBezTo>
                <a:cubicBezTo>
                  <a:pt x="15601" y="97"/>
                  <a:pt x="15626" y="170"/>
                  <a:pt x="15627" y="233"/>
                </a:cubicBezTo>
                <a:cubicBezTo>
                  <a:pt x="15639" y="1085"/>
                  <a:pt x="15639" y="1936"/>
                  <a:pt x="15649" y="2787"/>
                </a:cubicBezTo>
                <a:cubicBezTo>
                  <a:pt x="15675" y="5024"/>
                  <a:pt x="15665" y="7260"/>
                  <a:pt x="15667" y="9498"/>
                </a:cubicBezTo>
                <a:cubicBezTo>
                  <a:pt x="15667" y="9553"/>
                  <a:pt x="15698" y="9635"/>
                  <a:pt x="15625" y="9658"/>
                </a:cubicBezTo>
                <a:cubicBezTo>
                  <a:pt x="15617" y="9661"/>
                  <a:pt x="15609" y="9662"/>
                  <a:pt x="15602" y="9662"/>
                </a:cubicBezTo>
                <a:cubicBezTo>
                  <a:pt x="15550" y="9662"/>
                  <a:pt x="15523" y="9596"/>
                  <a:pt x="15490" y="9556"/>
                </a:cubicBezTo>
                <a:cubicBezTo>
                  <a:pt x="14922" y="8874"/>
                  <a:pt x="14353" y="8190"/>
                  <a:pt x="13786" y="7506"/>
                </a:cubicBezTo>
                <a:cubicBezTo>
                  <a:pt x="12560" y="6026"/>
                  <a:pt x="11334" y="4546"/>
                  <a:pt x="10107" y="3065"/>
                </a:cubicBezTo>
                <a:cubicBezTo>
                  <a:pt x="9901" y="2818"/>
                  <a:pt x="9690" y="2575"/>
                  <a:pt x="9481" y="2330"/>
                </a:cubicBezTo>
                <a:lnTo>
                  <a:pt x="9415" y="2367"/>
                </a:lnTo>
                <a:cubicBezTo>
                  <a:pt x="10524" y="5372"/>
                  <a:pt x="11635" y="8375"/>
                  <a:pt x="12745" y="11382"/>
                </a:cubicBezTo>
                <a:cubicBezTo>
                  <a:pt x="12726" y="11387"/>
                  <a:pt x="12710" y="11390"/>
                  <a:pt x="12695" y="11390"/>
                </a:cubicBezTo>
                <a:cubicBezTo>
                  <a:pt x="12644" y="11390"/>
                  <a:pt x="12618" y="11362"/>
                  <a:pt x="12588" y="11345"/>
                </a:cubicBezTo>
                <a:cubicBezTo>
                  <a:pt x="10002" y="9835"/>
                  <a:pt x="7416" y="8324"/>
                  <a:pt x="4828" y="6816"/>
                </a:cubicBezTo>
                <a:cubicBezTo>
                  <a:pt x="4674" y="6726"/>
                  <a:pt x="4537" y="6597"/>
                  <a:pt x="4347" y="6582"/>
                </a:cubicBezTo>
                <a:lnTo>
                  <a:pt x="4347" y="6582"/>
                </a:lnTo>
                <a:cubicBezTo>
                  <a:pt x="4352" y="6655"/>
                  <a:pt x="4408" y="6698"/>
                  <a:pt x="4450" y="6748"/>
                </a:cubicBezTo>
                <a:cubicBezTo>
                  <a:pt x="4920" y="7297"/>
                  <a:pt x="5389" y="7845"/>
                  <a:pt x="5857" y="8395"/>
                </a:cubicBezTo>
                <a:cubicBezTo>
                  <a:pt x="7277" y="10070"/>
                  <a:pt x="8698" y="11744"/>
                  <a:pt x="10112" y="13424"/>
                </a:cubicBezTo>
                <a:cubicBezTo>
                  <a:pt x="10260" y="13601"/>
                  <a:pt x="10456" y="13752"/>
                  <a:pt x="10551" y="14009"/>
                </a:cubicBezTo>
                <a:cubicBezTo>
                  <a:pt x="7361" y="13430"/>
                  <a:pt x="4205" y="12857"/>
                  <a:pt x="1051" y="12285"/>
                </a:cubicBezTo>
                <a:cubicBezTo>
                  <a:pt x="1045" y="12309"/>
                  <a:pt x="1039" y="12331"/>
                  <a:pt x="1033" y="12355"/>
                </a:cubicBezTo>
                <a:cubicBezTo>
                  <a:pt x="3820" y="13945"/>
                  <a:pt x="6606" y="15535"/>
                  <a:pt x="9393" y="17125"/>
                </a:cubicBezTo>
                <a:cubicBezTo>
                  <a:pt x="9388" y="17145"/>
                  <a:pt x="9385" y="17165"/>
                  <a:pt x="9380" y="17186"/>
                </a:cubicBezTo>
                <a:cubicBezTo>
                  <a:pt x="6254" y="17720"/>
                  <a:pt x="3127" y="18255"/>
                  <a:pt x="1" y="18791"/>
                </a:cubicBezTo>
                <a:cubicBezTo>
                  <a:pt x="2" y="18805"/>
                  <a:pt x="3" y="18818"/>
                  <a:pt x="5" y="18831"/>
                </a:cubicBezTo>
                <a:lnTo>
                  <a:pt x="37949" y="18831"/>
                </a:lnTo>
                <a:cubicBezTo>
                  <a:pt x="37950" y="18818"/>
                  <a:pt x="37951" y="18805"/>
                  <a:pt x="37952" y="18791"/>
                </a:cubicBezTo>
                <a:cubicBezTo>
                  <a:pt x="34824" y="18255"/>
                  <a:pt x="31695" y="17720"/>
                  <a:pt x="28566" y="17185"/>
                </a:cubicBezTo>
                <a:cubicBezTo>
                  <a:pt x="28566" y="17164"/>
                  <a:pt x="28566" y="17143"/>
                  <a:pt x="28566" y="17122"/>
                </a:cubicBezTo>
                <a:cubicBezTo>
                  <a:pt x="31352" y="15531"/>
                  <a:pt x="34139" y="13941"/>
                  <a:pt x="36925" y="12351"/>
                </a:cubicBezTo>
                <a:cubicBezTo>
                  <a:pt x="36917" y="12330"/>
                  <a:pt x="36909" y="12308"/>
                  <a:pt x="36902" y="12285"/>
                </a:cubicBezTo>
                <a:cubicBezTo>
                  <a:pt x="33733" y="12859"/>
                  <a:pt x="30566" y="13434"/>
                  <a:pt x="27336" y="14020"/>
                </a:cubicBezTo>
                <a:cubicBezTo>
                  <a:pt x="29457" y="11519"/>
                  <a:pt x="31540" y="9060"/>
                  <a:pt x="33624" y="6601"/>
                </a:cubicBezTo>
                <a:cubicBezTo>
                  <a:pt x="33607" y="6585"/>
                  <a:pt x="33590" y="6567"/>
                  <a:pt x="33573" y="6551"/>
                </a:cubicBezTo>
                <a:lnTo>
                  <a:pt x="25255" y="11411"/>
                </a:lnTo>
                <a:cubicBezTo>
                  <a:pt x="25238" y="11400"/>
                  <a:pt x="25223" y="11389"/>
                  <a:pt x="25207" y="11378"/>
                </a:cubicBezTo>
                <a:cubicBezTo>
                  <a:pt x="26322" y="8365"/>
                  <a:pt x="27437" y="5350"/>
                  <a:pt x="28551" y="2336"/>
                </a:cubicBezTo>
                <a:cubicBezTo>
                  <a:pt x="28535" y="2325"/>
                  <a:pt x="28519" y="2314"/>
                  <a:pt x="28502" y="2304"/>
                </a:cubicBezTo>
                <a:cubicBezTo>
                  <a:pt x="28433" y="2378"/>
                  <a:pt x="28360" y="2449"/>
                  <a:pt x="28295" y="2527"/>
                </a:cubicBezTo>
                <a:cubicBezTo>
                  <a:pt x="27432" y="3567"/>
                  <a:pt x="26570" y="4609"/>
                  <a:pt x="25706" y="5650"/>
                </a:cubicBezTo>
                <a:cubicBezTo>
                  <a:pt x="24634" y="6942"/>
                  <a:pt x="23560" y="8233"/>
                  <a:pt x="22486" y="9523"/>
                </a:cubicBezTo>
                <a:cubicBezTo>
                  <a:pt x="22446" y="9572"/>
                  <a:pt x="22417" y="9661"/>
                  <a:pt x="22353" y="9661"/>
                </a:cubicBezTo>
                <a:cubicBezTo>
                  <a:pt x="22344" y="9661"/>
                  <a:pt x="22335" y="9659"/>
                  <a:pt x="22325" y="9656"/>
                </a:cubicBezTo>
                <a:cubicBezTo>
                  <a:pt x="22242" y="9626"/>
                  <a:pt x="22281" y="9521"/>
                  <a:pt x="22282" y="9450"/>
                </a:cubicBezTo>
                <a:cubicBezTo>
                  <a:pt x="22300" y="7959"/>
                  <a:pt x="22281" y="6469"/>
                  <a:pt x="22313" y="4978"/>
                </a:cubicBezTo>
                <a:cubicBezTo>
                  <a:pt x="22346" y="3374"/>
                  <a:pt x="22325" y="1769"/>
                  <a:pt x="22325" y="163"/>
                </a:cubicBezTo>
                <a:cubicBezTo>
                  <a:pt x="22325" y="113"/>
                  <a:pt x="22361" y="44"/>
                  <a:pt x="2227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46264" tIns="146264" rIns="146264" bIns="146264" anchor="ctr" anchorCtr="0">
            <a:noAutofit/>
          </a:bodyPr>
          <a:lstStyle/>
          <a:p>
            <a:pPr defTabSz="1097192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8" name="Google Shape;258;p27"/>
          <p:cNvSpPr/>
          <p:nvPr/>
        </p:nvSpPr>
        <p:spPr>
          <a:xfrm>
            <a:off x="11009847" y="6329514"/>
            <a:ext cx="3267385" cy="1469717"/>
          </a:xfrm>
          <a:custGeom>
            <a:avLst/>
            <a:gdLst/>
            <a:ahLst/>
            <a:cxnLst/>
            <a:rect l="l" t="t" r="r" b="b"/>
            <a:pathLst>
              <a:path w="43607" h="19614" extrusionOk="0">
                <a:moveTo>
                  <a:pt x="10806" y="0"/>
                </a:moveTo>
                <a:cubicBezTo>
                  <a:pt x="7773" y="0"/>
                  <a:pt x="5270" y="1155"/>
                  <a:pt x="3272" y="3422"/>
                </a:cubicBezTo>
                <a:cubicBezTo>
                  <a:pt x="1" y="7132"/>
                  <a:pt x="157" y="13001"/>
                  <a:pt x="3619" y="16551"/>
                </a:cubicBezTo>
                <a:cubicBezTo>
                  <a:pt x="5616" y="18598"/>
                  <a:pt x="8062" y="19601"/>
                  <a:pt x="10907" y="19606"/>
                </a:cubicBezTo>
                <a:cubicBezTo>
                  <a:pt x="14041" y="19612"/>
                  <a:pt x="17175" y="19614"/>
                  <a:pt x="20309" y="19614"/>
                </a:cubicBezTo>
                <a:cubicBezTo>
                  <a:pt x="24188" y="19614"/>
                  <a:pt x="28067" y="19611"/>
                  <a:pt x="31946" y="19610"/>
                </a:cubicBezTo>
                <a:cubicBezTo>
                  <a:pt x="32690" y="19608"/>
                  <a:pt x="33433" y="19607"/>
                  <a:pt x="34177" y="19562"/>
                </a:cubicBezTo>
                <a:cubicBezTo>
                  <a:pt x="36580" y="19416"/>
                  <a:pt x="38644" y="18495"/>
                  <a:pt x="40362" y="16841"/>
                </a:cubicBezTo>
                <a:cubicBezTo>
                  <a:pt x="42074" y="15195"/>
                  <a:pt x="43079" y="13173"/>
                  <a:pt x="43307" y="10796"/>
                </a:cubicBezTo>
                <a:cubicBezTo>
                  <a:pt x="43606" y="7674"/>
                  <a:pt x="42635" y="4973"/>
                  <a:pt x="40412" y="2783"/>
                </a:cubicBezTo>
                <a:cubicBezTo>
                  <a:pt x="38533" y="934"/>
                  <a:pt x="36230" y="0"/>
                  <a:pt x="33567" y="0"/>
                </a:cubicBezTo>
                <a:cubicBezTo>
                  <a:pt x="33561" y="0"/>
                  <a:pt x="33554" y="0"/>
                  <a:pt x="33547" y="0"/>
                </a:cubicBezTo>
                <a:cubicBezTo>
                  <a:pt x="31981" y="4"/>
                  <a:pt x="30415" y="5"/>
                  <a:pt x="28849" y="5"/>
                </a:cubicBezTo>
                <a:cubicBezTo>
                  <a:pt x="26612" y="5"/>
                  <a:pt x="24375" y="3"/>
                  <a:pt x="22138" y="3"/>
                </a:cubicBezTo>
                <a:cubicBezTo>
                  <a:pt x="19877" y="3"/>
                  <a:pt x="17616" y="5"/>
                  <a:pt x="15355" y="5"/>
                </a:cubicBezTo>
                <a:cubicBezTo>
                  <a:pt x="13848" y="5"/>
                  <a:pt x="12341" y="4"/>
                  <a:pt x="10834" y="0"/>
                </a:cubicBezTo>
                <a:cubicBezTo>
                  <a:pt x="10825" y="0"/>
                  <a:pt x="10816" y="0"/>
                  <a:pt x="1080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46264" tIns="146264" rIns="146264" bIns="146264" anchor="ctr" anchorCtr="0">
            <a:noAutofit/>
          </a:bodyPr>
          <a:lstStyle/>
          <a:p>
            <a:pPr defTabSz="1097192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27"/>
          <p:cNvSpPr/>
          <p:nvPr/>
        </p:nvSpPr>
        <p:spPr>
          <a:xfrm rot="10800000">
            <a:off x="12062020" y="5095365"/>
            <a:ext cx="1694054" cy="1690357"/>
          </a:xfrm>
          <a:custGeom>
            <a:avLst/>
            <a:gdLst/>
            <a:ahLst/>
            <a:cxnLst/>
            <a:rect l="l" t="t" r="r" b="b"/>
            <a:pathLst>
              <a:path w="20175" h="20130" extrusionOk="0">
                <a:moveTo>
                  <a:pt x="0" y="0"/>
                </a:moveTo>
                <a:lnTo>
                  <a:pt x="0" y="20129"/>
                </a:lnTo>
                <a:lnTo>
                  <a:pt x="20174" y="20129"/>
                </a:lnTo>
                <a:lnTo>
                  <a:pt x="20174" y="13711"/>
                </a:lnTo>
                <a:lnTo>
                  <a:pt x="13188" y="13711"/>
                </a:lnTo>
                <a:lnTo>
                  <a:pt x="13188" y="6990"/>
                </a:lnTo>
                <a:lnTo>
                  <a:pt x="6529" y="6990"/>
                </a:lnTo>
                <a:lnTo>
                  <a:pt x="652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46264" tIns="146264" rIns="146264" bIns="146264" anchor="ctr" anchorCtr="0">
            <a:noAutofit/>
          </a:bodyPr>
          <a:lstStyle/>
          <a:p>
            <a:pPr defTabSz="1097192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27"/>
          <p:cNvSpPr/>
          <p:nvPr/>
        </p:nvSpPr>
        <p:spPr>
          <a:xfrm>
            <a:off x="340504" y="5794681"/>
            <a:ext cx="2088983" cy="1044539"/>
          </a:xfrm>
          <a:custGeom>
            <a:avLst/>
            <a:gdLst/>
            <a:ahLst/>
            <a:cxnLst/>
            <a:rect l="l" t="t" r="r" b="b"/>
            <a:pathLst>
              <a:path w="22193" h="11097" extrusionOk="0">
                <a:moveTo>
                  <a:pt x="11096" y="0"/>
                </a:moveTo>
                <a:cubicBezTo>
                  <a:pt x="4968" y="0"/>
                  <a:pt x="1" y="4969"/>
                  <a:pt x="1" y="11097"/>
                </a:cubicBezTo>
                <a:lnTo>
                  <a:pt x="22193" y="11097"/>
                </a:lnTo>
                <a:cubicBezTo>
                  <a:pt x="22193" y="4969"/>
                  <a:pt x="17224" y="0"/>
                  <a:pt x="1109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46264" tIns="146264" rIns="146264" bIns="146264" anchor="ctr" anchorCtr="0">
            <a:noAutofit/>
          </a:bodyPr>
          <a:lstStyle/>
          <a:p>
            <a:pPr defTabSz="1097192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27"/>
          <p:cNvSpPr/>
          <p:nvPr/>
        </p:nvSpPr>
        <p:spPr>
          <a:xfrm>
            <a:off x="340504" y="6818452"/>
            <a:ext cx="2088983" cy="1044539"/>
          </a:xfrm>
          <a:custGeom>
            <a:avLst/>
            <a:gdLst/>
            <a:ahLst/>
            <a:cxnLst/>
            <a:rect l="l" t="t" r="r" b="b"/>
            <a:pathLst>
              <a:path w="22193" h="11097" extrusionOk="0">
                <a:moveTo>
                  <a:pt x="11096" y="0"/>
                </a:moveTo>
                <a:cubicBezTo>
                  <a:pt x="4968" y="0"/>
                  <a:pt x="1" y="4969"/>
                  <a:pt x="1" y="11097"/>
                </a:cubicBezTo>
                <a:lnTo>
                  <a:pt x="22193" y="11097"/>
                </a:lnTo>
                <a:cubicBezTo>
                  <a:pt x="22193" y="4969"/>
                  <a:pt x="17224" y="0"/>
                  <a:pt x="1109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46264" tIns="146264" rIns="146264" bIns="146264" anchor="ctr" anchorCtr="0">
            <a:noAutofit/>
          </a:bodyPr>
          <a:lstStyle/>
          <a:p>
            <a:pPr defTabSz="1097192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07895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8"/>
          <p:cNvSpPr/>
          <p:nvPr/>
        </p:nvSpPr>
        <p:spPr>
          <a:xfrm>
            <a:off x="314398" y="339419"/>
            <a:ext cx="2328788" cy="1047544"/>
          </a:xfrm>
          <a:custGeom>
            <a:avLst/>
            <a:gdLst/>
            <a:ahLst/>
            <a:cxnLst/>
            <a:rect l="l" t="t" r="r" b="b"/>
            <a:pathLst>
              <a:path w="43607" h="19614" extrusionOk="0">
                <a:moveTo>
                  <a:pt x="10806" y="0"/>
                </a:moveTo>
                <a:cubicBezTo>
                  <a:pt x="7773" y="0"/>
                  <a:pt x="5270" y="1155"/>
                  <a:pt x="3272" y="3422"/>
                </a:cubicBezTo>
                <a:cubicBezTo>
                  <a:pt x="1" y="7132"/>
                  <a:pt x="157" y="13001"/>
                  <a:pt x="3619" y="16551"/>
                </a:cubicBezTo>
                <a:cubicBezTo>
                  <a:pt x="5616" y="18598"/>
                  <a:pt x="8062" y="19601"/>
                  <a:pt x="10907" y="19606"/>
                </a:cubicBezTo>
                <a:cubicBezTo>
                  <a:pt x="14041" y="19612"/>
                  <a:pt x="17175" y="19614"/>
                  <a:pt x="20309" y="19614"/>
                </a:cubicBezTo>
                <a:cubicBezTo>
                  <a:pt x="24188" y="19614"/>
                  <a:pt x="28067" y="19611"/>
                  <a:pt x="31946" y="19610"/>
                </a:cubicBezTo>
                <a:cubicBezTo>
                  <a:pt x="32690" y="19608"/>
                  <a:pt x="33433" y="19607"/>
                  <a:pt x="34177" y="19562"/>
                </a:cubicBezTo>
                <a:cubicBezTo>
                  <a:pt x="36580" y="19416"/>
                  <a:pt x="38644" y="18495"/>
                  <a:pt x="40362" y="16841"/>
                </a:cubicBezTo>
                <a:cubicBezTo>
                  <a:pt x="42074" y="15195"/>
                  <a:pt x="43079" y="13173"/>
                  <a:pt x="43307" y="10796"/>
                </a:cubicBezTo>
                <a:cubicBezTo>
                  <a:pt x="43606" y="7674"/>
                  <a:pt x="42635" y="4973"/>
                  <a:pt x="40412" y="2783"/>
                </a:cubicBezTo>
                <a:cubicBezTo>
                  <a:pt x="38533" y="934"/>
                  <a:pt x="36230" y="0"/>
                  <a:pt x="33567" y="0"/>
                </a:cubicBezTo>
                <a:cubicBezTo>
                  <a:pt x="33561" y="0"/>
                  <a:pt x="33554" y="0"/>
                  <a:pt x="33547" y="0"/>
                </a:cubicBezTo>
                <a:cubicBezTo>
                  <a:pt x="31981" y="4"/>
                  <a:pt x="30415" y="5"/>
                  <a:pt x="28849" y="5"/>
                </a:cubicBezTo>
                <a:cubicBezTo>
                  <a:pt x="26612" y="5"/>
                  <a:pt x="24375" y="3"/>
                  <a:pt x="22138" y="3"/>
                </a:cubicBezTo>
                <a:cubicBezTo>
                  <a:pt x="19877" y="3"/>
                  <a:pt x="17616" y="5"/>
                  <a:pt x="15355" y="5"/>
                </a:cubicBezTo>
                <a:cubicBezTo>
                  <a:pt x="13848" y="5"/>
                  <a:pt x="12341" y="4"/>
                  <a:pt x="10834" y="0"/>
                </a:cubicBezTo>
                <a:cubicBezTo>
                  <a:pt x="10825" y="0"/>
                  <a:pt x="10816" y="0"/>
                  <a:pt x="108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46264" tIns="146264" rIns="146264" bIns="146264" anchor="ctr" anchorCtr="0">
            <a:noAutofit/>
          </a:bodyPr>
          <a:lstStyle/>
          <a:p>
            <a:pPr defTabSz="1097192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28"/>
          <p:cNvSpPr/>
          <p:nvPr/>
        </p:nvSpPr>
        <p:spPr>
          <a:xfrm rot="10800000">
            <a:off x="565699" y="6254721"/>
            <a:ext cx="1694054" cy="1690357"/>
          </a:xfrm>
          <a:custGeom>
            <a:avLst/>
            <a:gdLst/>
            <a:ahLst/>
            <a:cxnLst/>
            <a:rect l="l" t="t" r="r" b="b"/>
            <a:pathLst>
              <a:path w="20175" h="20130" extrusionOk="0">
                <a:moveTo>
                  <a:pt x="0" y="0"/>
                </a:moveTo>
                <a:lnTo>
                  <a:pt x="0" y="20129"/>
                </a:lnTo>
                <a:lnTo>
                  <a:pt x="20174" y="20129"/>
                </a:lnTo>
                <a:lnTo>
                  <a:pt x="20174" y="13711"/>
                </a:lnTo>
                <a:lnTo>
                  <a:pt x="13188" y="13711"/>
                </a:lnTo>
                <a:lnTo>
                  <a:pt x="13188" y="6990"/>
                </a:lnTo>
                <a:lnTo>
                  <a:pt x="6529" y="6990"/>
                </a:lnTo>
                <a:lnTo>
                  <a:pt x="652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46264" tIns="146264" rIns="146264" bIns="146264" anchor="ctr" anchorCtr="0">
            <a:noAutofit/>
          </a:bodyPr>
          <a:lstStyle/>
          <a:p>
            <a:pPr defTabSz="1097192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28"/>
          <p:cNvSpPr/>
          <p:nvPr/>
        </p:nvSpPr>
        <p:spPr>
          <a:xfrm>
            <a:off x="-1187679" y="444725"/>
            <a:ext cx="2750754" cy="2728939"/>
          </a:xfrm>
          <a:custGeom>
            <a:avLst/>
            <a:gdLst/>
            <a:ahLst/>
            <a:cxnLst/>
            <a:rect l="l" t="t" r="r" b="b"/>
            <a:pathLst>
              <a:path w="37954" h="37653" extrusionOk="0">
                <a:moveTo>
                  <a:pt x="22273" y="0"/>
                </a:moveTo>
                <a:cubicBezTo>
                  <a:pt x="21183" y="3040"/>
                  <a:pt x="20096" y="6075"/>
                  <a:pt x="19008" y="9109"/>
                </a:cubicBezTo>
                <a:cubicBezTo>
                  <a:pt x="18988" y="9108"/>
                  <a:pt x="18967" y="9107"/>
                  <a:pt x="18947" y="9106"/>
                </a:cubicBezTo>
                <a:cubicBezTo>
                  <a:pt x="17862" y="6081"/>
                  <a:pt x="16778" y="3057"/>
                  <a:pt x="15687" y="14"/>
                </a:cubicBezTo>
                <a:cubicBezTo>
                  <a:pt x="15601" y="97"/>
                  <a:pt x="15627" y="170"/>
                  <a:pt x="15628" y="232"/>
                </a:cubicBezTo>
                <a:cubicBezTo>
                  <a:pt x="15640" y="1084"/>
                  <a:pt x="15640" y="1936"/>
                  <a:pt x="15650" y="2787"/>
                </a:cubicBezTo>
                <a:cubicBezTo>
                  <a:pt x="15677" y="5024"/>
                  <a:pt x="15666" y="7260"/>
                  <a:pt x="15669" y="9497"/>
                </a:cubicBezTo>
                <a:cubicBezTo>
                  <a:pt x="15669" y="9552"/>
                  <a:pt x="15699" y="9635"/>
                  <a:pt x="15626" y="9657"/>
                </a:cubicBezTo>
                <a:cubicBezTo>
                  <a:pt x="15618" y="9660"/>
                  <a:pt x="15611" y="9661"/>
                  <a:pt x="15603" y="9661"/>
                </a:cubicBezTo>
                <a:cubicBezTo>
                  <a:pt x="15551" y="9661"/>
                  <a:pt x="15524" y="9595"/>
                  <a:pt x="15492" y="9556"/>
                </a:cubicBezTo>
                <a:cubicBezTo>
                  <a:pt x="14924" y="8874"/>
                  <a:pt x="14354" y="8190"/>
                  <a:pt x="13787" y="7505"/>
                </a:cubicBezTo>
                <a:cubicBezTo>
                  <a:pt x="12560" y="6026"/>
                  <a:pt x="11336" y="4545"/>
                  <a:pt x="10109" y="3065"/>
                </a:cubicBezTo>
                <a:cubicBezTo>
                  <a:pt x="9902" y="2817"/>
                  <a:pt x="9691" y="2574"/>
                  <a:pt x="9483" y="2329"/>
                </a:cubicBezTo>
                <a:cubicBezTo>
                  <a:pt x="9460" y="2342"/>
                  <a:pt x="9438" y="2354"/>
                  <a:pt x="9417" y="2367"/>
                </a:cubicBezTo>
                <a:cubicBezTo>
                  <a:pt x="10526" y="5372"/>
                  <a:pt x="11635" y="8375"/>
                  <a:pt x="12747" y="11382"/>
                </a:cubicBezTo>
                <a:cubicBezTo>
                  <a:pt x="12727" y="11387"/>
                  <a:pt x="12711" y="11389"/>
                  <a:pt x="12697" y="11389"/>
                </a:cubicBezTo>
                <a:cubicBezTo>
                  <a:pt x="12645" y="11389"/>
                  <a:pt x="12619" y="11362"/>
                  <a:pt x="12590" y="11344"/>
                </a:cubicBezTo>
                <a:cubicBezTo>
                  <a:pt x="10002" y="9834"/>
                  <a:pt x="7417" y="8323"/>
                  <a:pt x="4829" y="6815"/>
                </a:cubicBezTo>
                <a:cubicBezTo>
                  <a:pt x="4676" y="6726"/>
                  <a:pt x="4538" y="6596"/>
                  <a:pt x="4348" y="6581"/>
                </a:cubicBezTo>
                <a:lnTo>
                  <a:pt x="4348" y="6581"/>
                </a:lnTo>
                <a:cubicBezTo>
                  <a:pt x="4354" y="6654"/>
                  <a:pt x="4409" y="6698"/>
                  <a:pt x="4452" y="6747"/>
                </a:cubicBezTo>
                <a:cubicBezTo>
                  <a:pt x="4921" y="7296"/>
                  <a:pt x="5390" y="7844"/>
                  <a:pt x="5857" y="8395"/>
                </a:cubicBezTo>
                <a:cubicBezTo>
                  <a:pt x="7277" y="10070"/>
                  <a:pt x="8699" y="11744"/>
                  <a:pt x="10113" y="13423"/>
                </a:cubicBezTo>
                <a:cubicBezTo>
                  <a:pt x="10262" y="13600"/>
                  <a:pt x="10457" y="13751"/>
                  <a:pt x="10552" y="14008"/>
                </a:cubicBezTo>
                <a:cubicBezTo>
                  <a:pt x="7362" y="13429"/>
                  <a:pt x="4207" y="12858"/>
                  <a:pt x="1051" y="12285"/>
                </a:cubicBezTo>
                <a:cubicBezTo>
                  <a:pt x="1045" y="12308"/>
                  <a:pt x="1039" y="12331"/>
                  <a:pt x="1034" y="12354"/>
                </a:cubicBezTo>
                <a:cubicBezTo>
                  <a:pt x="3820" y="13944"/>
                  <a:pt x="6607" y="15534"/>
                  <a:pt x="9394" y="17125"/>
                </a:cubicBezTo>
                <a:cubicBezTo>
                  <a:pt x="9389" y="17145"/>
                  <a:pt x="9386" y="17166"/>
                  <a:pt x="9381" y="17186"/>
                </a:cubicBezTo>
                <a:cubicBezTo>
                  <a:pt x="6255" y="17721"/>
                  <a:pt x="3128" y="18256"/>
                  <a:pt x="1" y="18790"/>
                </a:cubicBezTo>
                <a:cubicBezTo>
                  <a:pt x="2" y="18802"/>
                  <a:pt x="3" y="18813"/>
                  <a:pt x="6" y="18823"/>
                </a:cubicBezTo>
                <a:lnTo>
                  <a:pt x="5" y="18823"/>
                </a:lnTo>
                <a:cubicBezTo>
                  <a:pt x="3" y="18836"/>
                  <a:pt x="2" y="18849"/>
                  <a:pt x="1" y="18862"/>
                </a:cubicBezTo>
                <a:cubicBezTo>
                  <a:pt x="3130" y="19398"/>
                  <a:pt x="6259" y="19933"/>
                  <a:pt x="9387" y="20469"/>
                </a:cubicBezTo>
                <a:cubicBezTo>
                  <a:pt x="9387" y="20490"/>
                  <a:pt x="9387" y="20511"/>
                  <a:pt x="9388" y="20532"/>
                </a:cubicBezTo>
                <a:cubicBezTo>
                  <a:pt x="6602" y="22121"/>
                  <a:pt x="3815" y="23711"/>
                  <a:pt x="1029" y="25301"/>
                </a:cubicBezTo>
                <a:lnTo>
                  <a:pt x="1052" y="25369"/>
                </a:lnTo>
                <a:cubicBezTo>
                  <a:pt x="4220" y="24793"/>
                  <a:pt x="7388" y="24219"/>
                  <a:pt x="10618" y="23633"/>
                </a:cubicBezTo>
                <a:lnTo>
                  <a:pt x="10618" y="23633"/>
                </a:lnTo>
                <a:cubicBezTo>
                  <a:pt x="8497" y="26135"/>
                  <a:pt x="6413" y="28594"/>
                  <a:pt x="4330" y="31052"/>
                </a:cubicBezTo>
                <a:cubicBezTo>
                  <a:pt x="4347" y="31069"/>
                  <a:pt x="4365" y="31085"/>
                  <a:pt x="4381" y="31103"/>
                </a:cubicBezTo>
                <a:lnTo>
                  <a:pt x="12699" y="26242"/>
                </a:lnTo>
                <a:cubicBezTo>
                  <a:pt x="12716" y="26254"/>
                  <a:pt x="12731" y="26264"/>
                  <a:pt x="12747" y="26275"/>
                </a:cubicBezTo>
                <a:cubicBezTo>
                  <a:pt x="11633" y="29289"/>
                  <a:pt x="10518" y="32304"/>
                  <a:pt x="9402" y="35318"/>
                </a:cubicBezTo>
                <a:cubicBezTo>
                  <a:pt x="9419" y="35329"/>
                  <a:pt x="9435" y="35339"/>
                  <a:pt x="9452" y="35350"/>
                </a:cubicBezTo>
                <a:cubicBezTo>
                  <a:pt x="9520" y="35276"/>
                  <a:pt x="9593" y="35205"/>
                  <a:pt x="9658" y="35127"/>
                </a:cubicBezTo>
                <a:cubicBezTo>
                  <a:pt x="10522" y="34086"/>
                  <a:pt x="11384" y="33044"/>
                  <a:pt x="12248" y="32004"/>
                </a:cubicBezTo>
                <a:cubicBezTo>
                  <a:pt x="13321" y="30712"/>
                  <a:pt x="14394" y="29421"/>
                  <a:pt x="15468" y="28130"/>
                </a:cubicBezTo>
                <a:cubicBezTo>
                  <a:pt x="15509" y="28082"/>
                  <a:pt x="15537" y="27993"/>
                  <a:pt x="15600" y="27993"/>
                </a:cubicBezTo>
                <a:cubicBezTo>
                  <a:pt x="15609" y="27993"/>
                  <a:pt x="15618" y="27995"/>
                  <a:pt x="15628" y="27998"/>
                </a:cubicBezTo>
                <a:cubicBezTo>
                  <a:pt x="15712" y="28028"/>
                  <a:pt x="15672" y="28133"/>
                  <a:pt x="15672" y="28203"/>
                </a:cubicBezTo>
                <a:cubicBezTo>
                  <a:pt x="15653" y="29693"/>
                  <a:pt x="15672" y="31184"/>
                  <a:pt x="15641" y="32674"/>
                </a:cubicBezTo>
                <a:cubicBezTo>
                  <a:pt x="15608" y="34280"/>
                  <a:pt x="15628" y="35885"/>
                  <a:pt x="15628" y="37491"/>
                </a:cubicBezTo>
                <a:cubicBezTo>
                  <a:pt x="15628" y="37540"/>
                  <a:pt x="15593" y="37610"/>
                  <a:pt x="15683" y="37652"/>
                </a:cubicBezTo>
                <a:cubicBezTo>
                  <a:pt x="16772" y="34613"/>
                  <a:pt x="17860" y="31578"/>
                  <a:pt x="18948" y="28544"/>
                </a:cubicBezTo>
                <a:cubicBezTo>
                  <a:pt x="18968" y="28545"/>
                  <a:pt x="18989" y="28545"/>
                  <a:pt x="19009" y="28546"/>
                </a:cubicBezTo>
                <a:cubicBezTo>
                  <a:pt x="20093" y="31571"/>
                  <a:pt x="21177" y="34596"/>
                  <a:pt x="22267" y="37638"/>
                </a:cubicBezTo>
                <a:cubicBezTo>
                  <a:pt x="22353" y="37557"/>
                  <a:pt x="22328" y="37483"/>
                  <a:pt x="22327" y="37420"/>
                </a:cubicBezTo>
                <a:cubicBezTo>
                  <a:pt x="22315" y="36569"/>
                  <a:pt x="22315" y="35718"/>
                  <a:pt x="22305" y="34866"/>
                </a:cubicBezTo>
                <a:cubicBezTo>
                  <a:pt x="22279" y="32630"/>
                  <a:pt x="22289" y="30393"/>
                  <a:pt x="22286" y="28156"/>
                </a:cubicBezTo>
                <a:cubicBezTo>
                  <a:pt x="22286" y="28101"/>
                  <a:pt x="22256" y="28018"/>
                  <a:pt x="22328" y="27996"/>
                </a:cubicBezTo>
                <a:cubicBezTo>
                  <a:pt x="22337" y="27993"/>
                  <a:pt x="22344" y="27992"/>
                  <a:pt x="22352" y="27992"/>
                </a:cubicBezTo>
                <a:cubicBezTo>
                  <a:pt x="22404" y="27992"/>
                  <a:pt x="22431" y="28057"/>
                  <a:pt x="22464" y="28096"/>
                </a:cubicBezTo>
                <a:cubicBezTo>
                  <a:pt x="23032" y="28780"/>
                  <a:pt x="23600" y="29463"/>
                  <a:pt x="24168" y="30147"/>
                </a:cubicBezTo>
                <a:cubicBezTo>
                  <a:pt x="25394" y="31628"/>
                  <a:pt x="26620" y="33108"/>
                  <a:pt x="27847" y="34587"/>
                </a:cubicBezTo>
                <a:cubicBezTo>
                  <a:pt x="28052" y="34836"/>
                  <a:pt x="28264" y="35079"/>
                  <a:pt x="28473" y="35324"/>
                </a:cubicBezTo>
                <a:cubicBezTo>
                  <a:pt x="28495" y="35311"/>
                  <a:pt x="28517" y="35298"/>
                  <a:pt x="28539" y="35286"/>
                </a:cubicBezTo>
                <a:cubicBezTo>
                  <a:pt x="27429" y="32282"/>
                  <a:pt x="26320" y="29278"/>
                  <a:pt x="25209" y="26271"/>
                </a:cubicBezTo>
                <a:cubicBezTo>
                  <a:pt x="25229" y="26266"/>
                  <a:pt x="25245" y="26264"/>
                  <a:pt x="25260" y="26264"/>
                </a:cubicBezTo>
                <a:cubicBezTo>
                  <a:pt x="25311" y="26264"/>
                  <a:pt x="25337" y="26292"/>
                  <a:pt x="25366" y="26309"/>
                </a:cubicBezTo>
                <a:cubicBezTo>
                  <a:pt x="27952" y="27819"/>
                  <a:pt x="30538" y="29330"/>
                  <a:pt x="33125" y="30838"/>
                </a:cubicBezTo>
                <a:cubicBezTo>
                  <a:pt x="33279" y="30927"/>
                  <a:pt x="33417" y="31056"/>
                  <a:pt x="33606" y="31072"/>
                </a:cubicBezTo>
                <a:cubicBezTo>
                  <a:pt x="33602" y="30999"/>
                  <a:pt x="33546" y="30956"/>
                  <a:pt x="33503" y="30905"/>
                </a:cubicBezTo>
                <a:cubicBezTo>
                  <a:pt x="33035" y="30356"/>
                  <a:pt x="32564" y="29809"/>
                  <a:pt x="32098" y="29257"/>
                </a:cubicBezTo>
                <a:cubicBezTo>
                  <a:pt x="30677" y="27583"/>
                  <a:pt x="29256" y="25910"/>
                  <a:pt x="27842" y="24229"/>
                </a:cubicBezTo>
                <a:cubicBezTo>
                  <a:pt x="27694" y="24053"/>
                  <a:pt x="27498" y="23902"/>
                  <a:pt x="27403" y="23645"/>
                </a:cubicBezTo>
                <a:lnTo>
                  <a:pt x="27403" y="23645"/>
                </a:lnTo>
                <a:cubicBezTo>
                  <a:pt x="30594" y="24224"/>
                  <a:pt x="33749" y="24796"/>
                  <a:pt x="36903" y="25369"/>
                </a:cubicBezTo>
                <a:cubicBezTo>
                  <a:pt x="36909" y="25345"/>
                  <a:pt x="36915" y="25323"/>
                  <a:pt x="36921" y="25299"/>
                </a:cubicBezTo>
                <a:cubicBezTo>
                  <a:pt x="34134" y="23709"/>
                  <a:pt x="31348" y="22119"/>
                  <a:pt x="28561" y="20528"/>
                </a:cubicBezTo>
                <a:cubicBezTo>
                  <a:pt x="28566" y="20508"/>
                  <a:pt x="28570" y="20487"/>
                  <a:pt x="28573" y="20467"/>
                </a:cubicBezTo>
                <a:cubicBezTo>
                  <a:pt x="31700" y="19932"/>
                  <a:pt x="34826" y="19397"/>
                  <a:pt x="37954" y="18862"/>
                </a:cubicBezTo>
                <a:cubicBezTo>
                  <a:pt x="37952" y="18851"/>
                  <a:pt x="37951" y="18841"/>
                  <a:pt x="37950" y="18830"/>
                </a:cubicBezTo>
                <a:lnTo>
                  <a:pt x="37954" y="18790"/>
                </a:lnTo>
                <a:cubicBezTo>
                  <a:pt x="34825" y="18255"/>
                  <a:pt x="31697" y="17720"/>
                  <a:pt x="28567" y="17185"/>
                </a:cubicBezTo>
                <a:cubicBezTo>
                  <a:pt x="28567" y="17163"/>
                  <a:pt x="28567" y="17142"/>
                  <a:pt x="28567" y="17121"/>
                </a:cubicBezTo>
                <a:cubicBezTo>
                  <a:pt x="31354" y="15531"/>
                  <a:pt x="34140" y="13941"/>
                  <a:pt x="36927" y="12351"/>
                </a:cubicBezTo>
                <a:cubicBezTo>
                  <a:pt x="36919" y="12330"/>
                  <a:pt x="36910" y="12307"/>
                  <a:pt x="36902" y="12285"/>
                </a:cubicBezTo>
                <a:cubicBezTo>
                  <a:pt x="33735" y="12859"/>
                  <a:pt x="30568" y="13434"/>
                  <a:pt x="27338" y="14020"/>
                </a:cubicBezTo>
                <a:cubicBezTo>
                  <a:pt x="29457" y="11519"/>
                  <a:pt x="31541" y="9060"/>
                  <a:pt x="33625" y="6601"/>
                </a:cubicBezTo>
                <a:cubicBezTo>
                  <a:pt x="33608" y="6584"/>
                  <a:pt x="33591" y="6567"/>
                  <a:pt x="33575" y="6550"/>
                </a:cubicBezTo>
                <a:lnTo>
                  <a:pt x="25255" y="11410"/>
                </a:lnTo>
                <a:cubicBezTo>
                  <a:pt x="25240" y="11400"/>
                  <a:pt x="25223" y="11389"/>
                  <a:pt x="25208" y="11377"/>
                </a:cubicBezTo>
                <a:cubicBezTo>
                  <a:pt x="26323" y="8363"/>
                  <a:pt x="27437" y="5349"/>
                  <a:pt x="28552" y="2335"/>
                </a:cubicBezTo>
                <a:cubicBezTo>
                  <a:pt x="28536" y="2325"/>
                  <a:pt x="28520" y="2314"/>
                  <a:pt x="28504" y="2303"/>
                </a:cubicBezTo>
                <a:cubicBezTo>
                  <a:pt x="28434" y="2378"/>
                  <a:pt x="28361" y="2448"/>
                  <a:pt x="28296" y="2526"/>
                </a:cubicBezTo>
                <a:cubicBezTo>
                  <a:pt x="27433" y="3567"/>
                  <a:pt x="26572" y="4609"/>
                  <a:pt x="25708" y="5650"/>
                </a:cubicBezTo>
                <a:cubicBezTo>
                  <a:pt x="24635" y="6942"/>
                  <a:pt x="23561" y="8232"/>
                  <a:pt x="22487" y="9523"/>
                </a:cubicBezTo>
                <a:cubicBezTo>
                  <a:pt x="22447" y="9572"/>
                  <a:pt x="22419" y="9660"/>
                  <a:pt x="22355" y="9660"/>
                </a:cubicBezTo>
                <a:cubicBezTo>
                  <a:pt x="22346" y="9660"/>
                  <a:pt x="22336" y="9659"/>
                  <a:pt x="22326" y="9655"/>
                </a:cubicBezTo>
                <a:cubicBezTo>
                  <a:pt x="22243" y="9626"/>
                  <a:pt x="22282" y="9521"/>
                  <a:pt x="22284" y="9450"/>
                </a:cubicBezTo>
                <a:cubicBezTo>
                  <a:pt x="22301" y="7959"/>
                  <a:pt x="22282" y="6469"/>
                  <a:pt x="22314" y="4978"/>
                </a:cubicBezTo>
                <a:cubicBezTo>
                  <a:pt x="22347" y="3374"/>
                  <a:pt x="22326" y="1768"/>
                  <a:pt x="22326" y="163"/>
                </a:cubicBezTo>
                <a:cubicBezTo>
                  <a:pt x="22326" y="112"/>
                  <a:pt x="22361" y="44"/>
                  <a:pt x="2227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46264" tIns="146264" rIns="146264" bIns="146264" anchor="ctr" anchorCtr="0">
            <a:noAutofit/>
          </a:bodyPr>
          <a:lstStyle/>
          <a:p>
            <a:pPr defTabSz="1097192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28"/>
          <p:cNvSpPr/>
          <p:nvPr/>
        </p:nvSpPr>
        <p:spPr>
          <a:xfrm>
            <a:off x="12273163" y="6985563"/>
            <a:ext cx="1804085" cy="965672"/>
          </a:xfrm>
          <a:custGeom>
            <a:avLst/>
            <a:gdLst/>
            <a:ahLst/>
            <a:cxnLst/>
            <a:rect l="l" t="t" r="r" b="b"/>
            <a:pathLst>
              <a:path w="37936" h="20306" extrusionOk="0">
                <a:moveTo>
                  <a:pt x="20359" y="0"/>
                </a:moveTo>
                <a:cubicBezTo>
                  <a:pt x="20069" y="8"/>
                  <a:pt x="19654" y="10"/>
                  <a:pt x="19220" y="10"/>
                </a:cubicBezTo>
                <a:cubicBezTo>
                  <a:pt x="18716" y="10"/>
                  <a:pt x="18186" y="7"/>
                  <a:pt x="17794" y="7"/>
                </a:cubicBezTo>
                <a:cubicBezTo>
                  <a:pt x="17723" y="7"/>
                  <a:pt x="17657" y="7"/>
                  <a:pt x="17596" y="7"/>
                </a:cubicBezTo>
                <a:lnTo>
                  <a:pt x="17545" y="15583"/>
                </a:lnTo>
                <a:lnTo>
                  <a:pt x="6538" y="4574"/>
                </a:lnTo>
                <a:lnTo>
                  <a:pt x="4592" y="6537"/>
                </a:lnTo>
                <a:lnTo>
                  <a:pt x="15577" y="17550"/>
                </a:lnTo>
                <a:lnTo>
                  <a:pt x="1" y="17577"/>
                </a:lnTo>
                <a:lnTo>
                  <a:pt x="6" y="20306"/>
                </a:lnTo>
                <a:lnTo>
                  <a:pt x="6" y="20305"/>
                </a:lnTo>
                <a:lnTo>
                  <a:pt x="37936" y="20289"/>
                </a:lnTo>
                <a:lnTo>
                  <a:pt x="37930" y="17582"/>
                </a:lnTo>
                <a:lnTo>
                  <a:pt x="22372" y="17550"/>
                </a:lnTo>
                <a:lnTo>
                  <a:pt x="33336" y="6548"/>
                </a:lnTo>
                <a:lnTo>
                  <a:pt x="31417" y="4551"/>
                </a:lnTo>
                <a:lnTo>
                  <a:pt x="20356" y="15571"/>
                </a:lnTo>
                <a:lnTo>
                  <a:pt x="203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46264" tIns="146264" rIns="146264" bIns="146264" anchor="ctr" anchorCtr="0">
            <a:noAutofit/>
          </a:bodyPr>
          <a:lstStyle/>
          <a:p>
            <a:pPr defTabSz="1097192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267" name="Google Shape;267;p28"/>
          <p:cNvCxnSpPr/>
          <p:nvPr/>
        </p:nvCxnSpPr>
        <p:spPr>
          <a:xfrm rot="10800000">
            <a:off x="5129227" y="7888588"/>
            <a:ext cx="695616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8" name="Google Shape;268;p28"/>
          <p:cNvSpPr/>
          <p:nvPr/>
        </p:nvSpPr>
        <p:spPr>
          <a:xfrm>
            <a:off x="2041993" y="6312221"/>
            <a:ext cx="1575360" cy="1575360"/>
          </a:xfrm>
          <a:prstGeom prst="ellipse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6264" tIns="146264" rIns="146264" bIns="146264" anchor="ctr" anchorCtr="0">
            <a:noAutofit/>
          </a:bodyPr>
          <a:lstStyle/>
          <a:p>
            <a:pPr defTabSz="1097192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9" name="Google Shape;269;p28"/>
          <p:cNvSpPr/>
          <p:nvPr/>
        </p:nvSpPr>
        <p:spPr>
          <a:xfrm>
            <a:off x="2259648" y="6529900"/>
            <a:ext cx="1140000" cy="114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46264" tIns="146264" rIns="146264" bIns="146264" anchor="ctr" anchorCtr="0">
            <a:noAutofit/>
          </a:bodyPr>
          <a:lstStyle/>
          <a:p>
            <a:pPr defTabSz="1097192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76464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31520" y="7627624"/>
            <a:ext cx="3413760" cy="438150"/>
          </a:xfrm>
          <a:prstGeom prst="rect">
            <a:avLst/>
          </a:prstGeom>
        </p:spPr>
        <p:txBody>
          <a:bodyPr lIns="146288" tIns="73144" rIns="146288" bIns="73144"/>
          <a:lstStyle/>
          <a:p>
            <a:pPr defTabSz="1097192">
              <a:buClr>
                <a:srgbClr val="000000"/>
              </a:buClr>
            </a:pPr>
            <a:endParaRPr lang="ru-RU"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998720" y="7627624"/>
            <a:ext cx="4632960" cy="438150"/>
          </a:xfrm>
          <a:prstGeom prst="rect">
            <a:avLst/>
          </a:prstGeom>
        </p:spPr>
        <p:txBody>
          <a:bodyPr lIns="146288" tIns="73144" rIns="146288" bIns="73144"/>
          <a:lstStyle/>
          <a:p>
            <a:pPr defTabSz="1097192">
              <a:buClr>
                <a:srgbClr val="000000"/>
              </a:buClr>
            </a:pPr>
            <a:endParaRPr lang="ru-RU"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485120" y="7627624"/>
            <a:ext cx="3413760" cy="438150"/>
          </a:xfrm>
          <a:prstGeom prst="rect">
            <a:avLst/>
          </a:prstGeom>
        </p:spPr>
        <p:txBody>
          <a:bodyPr lIns="146288" tIns="73144" rIns="146288" bIns="73144"/>
          <a:lstStyle/>
          <a:p>
            <a:pPr defTabSz="1097192">
              <a:buClr>
                <a:srgbClr val="000000"/>
              </a:buClr>
            </a:pPr>
            <a:fld id="{B19B0651-EE4F-4900-A07F-96A6BFA9D0F0}" type="slidenum">
              <a:rPr lang="ru-RU" sz="2300" kern="0" smtClean="0">
                <a:solidFill>
                  <a:srgbClr val="000000"/>
                </a:solidFill>
                <a:cs typeface="Arial"/>
                <a:sym typeface="Arial"/>
              </a:rPr>
              <a:pPr defTabSz="1097192">
                <a:buClr>
                  <a:srgbClr val="000000"/>
                </a:buClr>
              </a:pPr>
              <a:t>‹#›</a:t>
            </a:fld>
            <a:endParaRPr lang="ru-RU"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41857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lIns="146288" tIns="73144" rIns="146288" bIns="73144"/>
          <a:lstStyle/>
          <a:p>
            <a:pPr defTabSz="1097192">
              <a:buClr>
                <a:srgbClr val="000000"/>
              </a:buClr>
            </a:pPr>
            <a:endParaRPr lang="en-US"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lIns="146288" tIns="73144" rIns="146288" bIns="73144"/>
          <a:lstStyle/>
          <a:p>
            <a:pPr defTabSz="1097192">
              <a:buClr>
                <a:srgbClr val="000000"/>
              </a:buClr>
            </a:pPr>
            <a:endParaRPr lang="en-US"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lIns="146288" tIns="73144" rIns="146288" bIns="73144"/>
          <a:lstStyle/>
          <a:p>
            <a:pPr defTabSz="1097192">
              <a:buClr>
                <a:srgbClr val="000000"/>
              </a:buClr>
            </a:pPr>
            <a:fld id="{5C24B80A-506B-47C0-BF92-BE1E19B7E093}" type="slidenum">
              <a:rPr lang="en-US" sz="2300" kern="0" smtClean="0">
                <a:solidFill>
                  <a:srgbClr val="000000"/>
                </a:solidFill>
                <a:cs typeface="Arial"/>
                <a:sym typeface="Arial"/>
              </a:rPr>
              <a:pPr defTabSz="1097192">
                <a:buClr>
                  <a:srgbClr val="000000"/>
                </a:buClr>
              </a:pPr>
              <a:t>‹#›</a:t>
            </a:fld>
            <a:endParaRPr lang="en-US"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7029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E1FE69A-A4BC-4B7B-83B1-F4A8FB45CD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  <a:prstGeom prst="rect">
            <a:avLst/>
          </a:prstGeom>
        </p:spPr>
        <p:txBody>
          <a:bodyPr lIns="109714" tIns="54858" rIns="109714" bIns="54858" anchor="b"/>
          <a:lstStyle>
            <a:lvl1pPr algn="ctr">
              <a:defRPr sz="7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6109DD2-0EA7-4A18-9711-756B4A1F26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7"/>
            <a:ext cx="10972800" cy="1986916"/>
          </a:xfrm>
          <a:prstGeom prst="rect">
            <a:avLst/>
          </a:prstGeom>
        </p:spPr>
        <p:txBody>
          <a:bodyPr lIns="109714" tIns="54858" rIns="109714" bIns="54858"/>
          <a:lstStyle>
            <a:lvl1pPr marL="0" indent="0" algn="ctr">
              <a:buNone/>
              <a:defRPr sz="2900"/>
            </a:lvl1pPr>
            <a:lvl2pPr marL="548448" indent="0" algn="ctr">
              <a:buNone/>
              <a:defRPr sz="2400"/>
            </a:lvl2pPr>
            <a:lvl3pPr marL="1096904" indent="0" algn="ctr">
              <a:buNone/>
              <a:defRPr sz="2300"/>
            </a:lvl3pPr>
            <a:lvl4pPr marL="1645355" indent="0" algn="ctr">
              <a:buNone/>
              <a:defRPr sz="1900"/>
            </a:lvl4pPr>
            <a:lvl5pPr marL="2193808" indent="0" algn="ctr">
              <a:buNone/>
              <a:defRPr sz="1900"/>
            </a:lvl5pPr>
            <a:lvl6pPr marL="2742264" indent="0" algn="ctr">
              <a:buNone/>
              <a:defRPr sz="1900"/>
            </a:lvl6pPr>
            <a:lvl7pPr marL="3290707" indent="0" algn="ctr">
              <a:buNone/>
              <a:defRPr sz="1900"/>
            </a:lvl7pPr>
            <a:lvl8pPr marL="3839155" indent="0" algn="ctr">
              <a:buNone/>
              <a:defRPr sz="1900"/>
            </a:lvl8pPr>
            <a:lvl9pPr marL="4387604" indent="0" algn="ctr">
              <a:buNone/>
              <a:defRPr sz="19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522AB31-C997-4F7F-B9D6-26C55561F0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" y="7627624"/>
            <a:ext cx="3291840" cy="438150"/>
          </a:xfrm>
          <a:prstGeom prst="rect">
            <a:avLst/>
          </a:prstGeom>
        </p:spPr>
        <p:txBody>
          <a:bodyPr lIns="109714" tIns="54858" rIns="109714" bIns="54858"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F284256-5D96-4782-91EF-77E270099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320" y="7627624"/>
            <a:ext cx="4937760" cy="438150"/>
          </a:xfrm>
          <a:prstGeom prst="rect">
            <a:avLst/>
          </a:prstGeom>
        </p:spPr>
        <p:txBody>
          <a:bodyPr lIns="109714" tIns="54858" rIns="109714" bIns="54858"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88B3ED5-833D-4066-9BD9-C68CCD300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2720" y="7627624"/>
            <a:ext cx="3291840" cy="438150"/>
          </a:xfrm>
          <a:prstGeom prst="rect">
            <a:avLst/>
          </a:prstGeom>
        </p:spPr>
        <p:txBody>
          <a:bodyPr lIns="109714" tIns="54858" rIns="109714" bIns="54858"/>
          <a:lstStyle/>
          <a:p>
            <a:fld id="{D2C8A666-B2CE-41F8-8B82-B7E700F3F4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195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1644832" y="2123452"/>
            <a:ext cx="11328042" cy="2194561"/>
          </a:xfrm>
        </p:spPr>
        <p:txBody>
          <a:bodyPr rtlCol="0" anchor="b">
            <a:normAutofit/>
          </a:bodyPr>
          <a:lstStyle>
            <a:lvl1pPr algn="ctr">
              <a:defRPr sz="65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644832" y="4528190"/>
            <a:ext cx="11328042" cy="1259840"/>
          </a:xfrm>
        </p:spPr>
        <p:txBody>
          <a:bodyPr rtlCol="0"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548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2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0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8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lIns="146288" tIns="73144" rIns="146288" bIns="73144" rtlCol="0"/>
          <a:lstStyle/>
          <a:p>
            <a:pPr defTabSz="1097192">
              <a:buClr>
                <a:srgbClr val="000000"/>
              </a:buClr>
            </a:pPr>
            <a:endParaRPr lang="ru-RU"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lIns="146288" tIns="73144" rIns="146288" bIns="73144" rtlCol="0"/>
          <a:lstStyle/>
          <a:p>
            <a:pPr defTabSz="1097192">
              <a:buClr>
                <a:srgbClr val="000000"/>
              </a:buClr>
            </a:pPr>
            <a:endParaRPr lang="ru-RU"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lIns="146288" tIns="73144" rIns="146288" bIns="73144" rtlCol="0"/>
          <a:lstStyle/>
          <a:p>
            <a:pPr defTabSz="1097192">
              <a:buClr>
                <a:srgbClr val="000000"/>
              </a:buClr>
            </a:pPr>
            <a:fld id="{3A98EE3D-8CD1-4C3F-BD1C-C98C9596463C}" type="slidenum">
              <a:rPr lang="ru-RU" sz="2300" kern="0" smtClean="0">
                <a:solidFill>
                  <a:srgbClr val="000000"/>
                </a:solidFill>
                <a:cs typeface="Arial"/>
                <a:sym typeface="Arial"/>
              </a:rPr>
              <a:pPr defTabSz="1097192">
                <a:buClr>
                  <a:srgbClr val="000000"/>
                </a:buClr>
              </a:pPr>
              <a:t>‹#›</a:t>
            </a:fld>
            <a:endParaRPr lang="ru-RU"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20844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30480" y="-24820"/>
            <a:ext cx="14691360" cy="102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46276" tIns="146276" rIns="146276" bIns="146276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141160" y="1779520"/>
            <a:ext cx="7756800" cy="3440640"/>
          </a:xfrm>
          <a:prstGeom prst="rect">
            <a:avLst/>
          </a:prstGeom>
        </p:spPr>
        <p:txBody>
          <a:bodyPr spcFirstLastPara="1" wrap="square" lIns="146276" tIns="146276" rIns="146276" bIns="14627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3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3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3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3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3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3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3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3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141170" y="5452680"/>
            <a:ext cx="7756800" cy="761280"/>
          </a:xfrm>
          <a:prstGeom prst="rect">
            <a:avLst/>
          </a:prstGeom>
        </p:spPr>
        <p:txBody>
          <a:bodyPr spcFirstLastPara="1" wrap="square" lIns="146276" tIns="146276" rIns="146276" bIns="146276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9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2674682" y="6220161"/>
            <a:ext cx="200" cy="160"/>
          </a:xfrm>
          <a:custGeom>
            <a:avLst/>
            <a:gdLst/>
            <a:ahLst/>
            <a:cxnLst/>
            <a:rect l="l" t="t" r="r" b="b"/>
            <a:pathLst>
              <a:path w="5" h="4" extrusionOk="0">
                <a:moveTo>
                  <a:pt x="3" y="0"/>
                </a:moveTo>
                <a:lnTo>
                  <a:pt x="1" y="3"/>
                </a:lnTo>
                <a:cubicBezTo>
                  <a:pt x="2" y="3"/>
                  <a:pt x="3" y="4"/>
                  <a:pt x="4" y="4"/>
                </a:cubicBezTo>
                <a:cubicBezTo>
                  <a:pt x="4" y="3"/>
                  <a:pt x="3" y="2"/>
                  <a:pt x="3" y="0"/>
                </a:cubicBezTo>
                <a:close/>
              </a:path>
            </a:pathLst>
          </a:custGeom>
          <a:solidFill>
            <a:srgbClr val="C2C34C"/>
          </a:solidFill>
          <a:ln>
            <a:noFill/>
          </a:ln>
        </p:spPr>
        <p:txBody>
          <a:bodyPr spcFirstLastPara="1" wrap="square" lIns="146276" tIns="146276" rIns="146276" bIns="146276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2573602" y="6939442"/>
            <a:ext cx="760" cy="520"/>
          </a:xfrm>
          <a:custGeom>
            <a:avLst/>
            <a:gdLst/>
            <a:ahLst/>
            <a:cxnLst/>
            <a:rect l="l" t="t" r="r" b="b"/>
            <a:pathLst>
              <a:path w="19" h="13" extrusionOk="0">
                <a:moveTo>
                  <a:pt x="0" y="1"/>
                </a:moveTo>
                <a:cubicBezTo>
                  <a:pt x="5" y="6"/>
                  <a:pt x="11" y="9"/>
                  <a:pt x="16" y="13"/>
                </a:cubicBezTo>
                <a:lnTo>
                  <a:pt x="18" y="10"/>
                </a:lnTo>
                <a:cubicBezTo>
                  <a:pt x="12" y="7"/>
                  <a:pt x="6" y="5"/>
                  <a:pt x="0" y="1"/>
                </a:cubicBezTo>
                <a:close/>
              </a:path>
            </a:pathLst>
          </a:custGeom>
          <a:solidFill>
            <a:srgbClr val="C2C34C"/>
          </a:solidFill>
          <a:ln>
            <a:noFill/>
          </a:ln>
        </p:spPr>
        <p:txBody>
          <a:bodyPr spcFirstLastPara="1" wrap="square" lIns="146276" tIns="146276" rIns="146276" bIns="146276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13845201" y="7199961"/>
            <a:ext cx="200" cy="160"/>
          </a:xfrm>
          <a:custGeom>
            <a:avLst/>
            <a:gdLst/>
            <a:ahLst/>
            <a:cxnLst/>
            <a:rect l="l" t="t" r="r" b="b"/>
            <a:pathLst>
              <a:path w="5" h="4" extrusionOk="0">
                <a:moveTo>
                  <a:pt x="1" y="0"/>
                </a:moveTo>
                <a:cubicBezTo>
                  <a:pt x="1" y="2"/>
                  <a:pt x="1" y="3"/>
                  <a:pt x="1" y="4"/>
                </a:cubicBezTo>
                <a:lnTo>
                  <a:pt x="4" y="0"/>
                </a:lnTo>
                <a:close/>
              </a:path>
            </a:pathLst>
          </a:custGeom>
          <a:solidFill>
            <a:srgbClr val="C2C34C"/>
          </a:solidFill>
          <a:ln>
            <a:noFill/>
          </a:ln>
        </p:spPr>
        <p:txBody>
          <a:bodyPr spcFirstLastPara="1" wrap="square" lIns="146276" tIns="146276" rIns="146276" bIns="146276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13945681" y="6480281"/>
            <a:ext cx="800" cy="520"/>
          </a:xfrm>
          <a:custGeom>
            <a:avLst/>
            <a:gdLst/>
            <a:ahLst/>
            <a:cxnLst/>
            <a:rect l="l" t="t" r="r" b="b"/>
            <a:pathLst>
              <a:path w="20" h="13" extrusionOk="0">
                <a:moveTo>
                  <a:pt x="4" y="0"/>
                </a:moveTo>
                <a:lnTo>
                  <a:pt x="0" y="4"/>
                </a:lnTo>
                <a:cubicBezTo>
                  <a:pt x="6" y="6"/>
                  <a:pt x="13" y="10"/>
                  <a:pt x="19" y="12"/>
                </a:cubicBezTo>
                <a:cubicBezTo>
                  <a:pt x="15" y="9"/>
                  <a:pt x="9" y="5"/>
                  <a:pt x="4" y="0"/>
                </a:cubicBezTo>
                <a:close/>
              </a:path>
            </a:pathLst>
          </a:custGeom>
          <a:solidFill>
            <a:srgbClr val="C2C34C"/>
          </a:solidFill>
          <a:ln>
            <a:noFill/>
          </a:ln>
        </p:spPr>
        <p:txBody>
          <a:bodyPr spcFirstLastPara="1" wrap="square" lIns="146276" tIns="146276" rIns="146276" bIns="146276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16" name="Google Shape;16;p2"/>
          <p:cNvCxnSpPr/>
          <p:nvPr/>
        </p:nvCxnSpPr>
        <p:spPr>
          <a:xfrm>
            <a:off x="1141160" y="7373720"/>
            <a:ext cx="1234944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Google Shape;17;p2"/>
          <p:cNvSpPr/>
          <p:nvPr/>
        </p:nvSpPr>
        <p:spPr>
          <a:xfrm>
            <a:off x="12258641" y="538121"/>
            <a:ext cx="2045064" cy="2037931"/>
          </a:xfrm>
          <a:custGeom>
            <a:avLst/>
            <a:gdLst/>
            <a:ahLst/>
            <a:cxnLst/>
            <a:rect l="l" t="t" r="r" b="b"/>
            <a:pathLst>
              <a:path w="37782" h="37653" extrusionOk="0">
                <a:moveTo>
                  <a:pt x="20139" y="0"/>
                </a:moveTo>
                <a:lnTo>
                  <a:pt x="18634" y="4"/>
                </a:lnTo>
                <a:lnTo>
                  <a:pt x="17627" y="6"/>
                </a:lnTo>
                <a:lnTo>
                  <a:pt x="17452" y="6"/>
                </a:lnTo>
                <a:lnTo>
                  <a:pt x="17420" y="15448"/>
                </a:lnTo>
                <a:lnTo>
                  <a:pt x="6499" y="4566"/>
                </a:lnTo>
                <a:lnTo>
                  <a:pt x="4518" y="6471"/>
                </a:lnTo>
                <a:lnTo>
                  <a:pt x="15455" y="17449"/>
                </a:lnTo>
                <a:lnTo>
                  <a:pt x="1" y="17446"/>
                </a:lnTo>
                <a:lnTo>
                  <a:pt x="1" y="17446"/>
                </a:lnTo>
                <a:cubicBezTo>
                  <a:pt x="19" y="18128"/>
                  <a:pt x="6" y="19508"/>
                  <a:pt x="7" y="20189"/>
                </a:cubicBezTo>
                <a:lnTo>
                  <a:pt x="15467" y="20239"/>
                </a:lnTo>
                <a:lnTo>
                  <a:pt x="4540" y="31164"/>
                </a:lnTo>
                <a:lnTo>
                  <a:pt x="6489" y="33095"/>
                </a:lnTo>
                <a:lnTo>
                  <a:pt x="17419" y="22193"/>
                </a:lnTo>
                <a:lnTo>
                  <a:pt x="17447" y="37652"/>
                </a:lnTo>
                <a:lnTo>
                  <a:pt x="17643" y="37652"/>
                </a:lnTo>
                <a:lnTo>
                  <a:pt x="19148" y="37650"/>
                </a:lnTo>
                <a:lnTo>
                  <a:pt x="20155" y="37647"/>
                </a:lnTo>
                <a:lnTo>
                  <a:pt x="20330" y="37646"/>
                </a:lnTo>
                <a:lnTo>
                  <a:pt x="20363" y="22204"/>
                </a:lnTo>
                <a:lnTo>
                  <a:pt x="31283" y="33087"/>
                </a:lnTo>
                <a:lnTo>
                  <a:pt x="33266" y="31182"/>
                </a:lnTo>
                <a:lnTo>
                  <a:pt x="22327" y="20203"/>
                </a:lnTo>
                <a:lnTo>
                  <a:pt x="37781" y="20206"/>
                </a:lnTo>
                <a:cubicBezTo>
                  <a:pt x="37765" y="19526"/>
                  <a:pt x="37778" y="18145"/>
                  <a:pt x="37775" y="17464"/>
                </a:cubicBezTo>
                <a:lnTo>
                  <a:pt x="22315" y="17413"/>
                </a:lnTo>
                <a:lnTo>
                  <a:pt x="33242" y="6489"/>
                </a:lnTo>
                <a:lnTo>
                  <a:pt x="31294" y="4557"/>
                </a:lnTo>
                <a:lnTo>
                  <a:pt x="20363" y="15460"/>
                </a:lnTo>
                <a:lnTo>
                  <a:pt x="20335" y="0"/>
                </a:lnTo>
                <a:lnTo>
                  <a:pt x="20139" y="1"/>
                </a:lnTo>
                <a:lnTo>
                  <a:pt x="2013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46276" tIns="146276" rIns="146276" bIns="146276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rot="5400000">
            <a:off x="12655122" y="6499274"/>
            <a:ext cx="2155930" cy="969716"/>
          </a:xfrm>
          <a:custGeom>
            <a:avLst/>
            <a:gdLst/>
            <a:ahLst/>
            <a:cxnLst/>
            <a:rect l="l" t="t" r="r" b="b"/>
            <a:pathLst>
              <a:path w="43607" h="19614" extrusionOk="0">
                <a:moveTo>
                  <a:pt x="10806" y="0"/>
                </a:moveTo>
                <a:cubicBezTo>
                  <a:pt x="7773" y="0"/>
                  <a:pt x="5270" y="1155"/>
                  <a:pt x="3272" y="3422"/>
                </a:cubicBezTo>
                <a:cubicBezTo>
                  <a:pt x="1" y="7132"/>
                  <a:pt x="157" y="13001"/>
                  <a:pt x="3619" y="16551"/>
                </a:cubicBezTo>
                <a:cubicBezTo>
                  <a:pt x="5616" y="18598"/>
                  <a:pt x="8062" y="19601"/>
                  <a:pt x="10907" y="19606"/>
                </a:cubicBezTo>
                <a:cubicBezTo>
                  <a:pt x="14041" y="19612"/>
                  <a:pt x="17175" y="19614"/>
                  <a:pt x="20309" y="19614"/>
                </a:cubicBezTo>
                <a:cubicBezTo>
                  <a:pt x="24188" y="19614"/>
                  <a:pt x="28067" y="19611"/>
                  <a:pt x="31946" y="19610"/>
                </a:cubicBezTo>
                <a:cubicBezTo>
                  <a:pt x="32690" y="19608"/>
                  <a:pt x="33433" y="19607"/>
                  <a:pt x="34177" y="19562"/>
                </a:cubicBezTo>
                <a:cubicBezTo>
                  <a:pt x="36580" y="19416"/>
                  <a:pt x="38644" y="18495"/>
                  <a:pt x="40362" y="16841"/>
                </a:cubicBezTo>
                <a:cubicBezTo>
                  <a:pt x="42074" y="15195"/>
                  <a:pt x="43079" y="13173"/>
                  <a:pt x="43307" y="10796"/>
                </a:cubicBezTo>
                <a:cubicBezTo>
                  <a:pt x="43606" y="7674"/>
                  <a:pt x="42635" y="4973"/>
                  <a:pt x="40412" y="2783"/>
                </a:cubicBezTo>
                <a:cubicBezTo>
                  <a:pt x="38533" y="934"/>
                  <a:pt x="36230" y="0"/>
                  <a:pt x="33567" y="0"/>
                </a:cubicBezTo>
                <a:cubicBezTo>
                  <a:pt x="33561" y="0"/>
                  <a:pt x="33554" y="0"/>
                  <a:pt x="33547" y="0"/>
                </a:cubicBezTo>
                <a:cubicBezTo>
                  <a:pt x="31981" y="4"/>
                  <a:pt x="30415" y="5"/>
                  <a:pt x="28849" y="5"/>
                </a:cubicBezTo>
                <a:cubicBezTo>
                  <a:pt x="26612" y="5"/>
                  <a:pt x="24375" y="3"/>
                  <a:pt x="22138" y="3"/>
                </a:cubicBezTo>
                <a:cubicBezTo>
                  <a:pt x="19877" y="3"/>
                  <a:pt x="17616" y="5"/>
                  <a:pt x="15355" y="5"/>
                </a:cubicBezTo>
                <a:cubicBezTo>
                  <a:pt x="13848" y="5"/>
                  <a:pt x="12341" y="4"/>
                  <a:pt x="10834" y="0"/>
                </a:cubicBezTo>
                <a:cubicBezTo>
                  <a:pt x="10825" y="0"/>
                  <a:pt x="10816" y="0"/>
                  <a:pt x="10806" y="0"/>
                </a:cubicBezTo>
                <a:close/>
              </a:path>
            </a:pathLst>
          </a:custGeom>
          <a:solidFill>
            <a:srgbClr val="990000"/>
          </a:solidFill>
          <a:ln>
            <a:noFill/>
          </a:ln>
        </p:spPr>
        <p:txBody>
          <a:bodyPr spcFirstLastPara="1" wrap="square" lIns="146276" tIns="146276" rIns="146276" bIns="146276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201081" y="7114392"/>
            <a:ext cx="1824354" cy="912217"/>
          </a:xfrm>
          <a:custGeom>
            <a:avLst/>
            <a:gdLst/>
            <a:ahLst/>
            <a:cxnLst/>
            <a:rect l="l" t="t" r="r" b="b"/>
            <a:pathLst>
              <a:path w="22193" h="11097" extrusionOk="0">
                <a:moveTo>
                  <a:pt x="11096" y="0"/>
                </a:moveTo>
                <a:cubicBezTo>
                  <a:pt x="4968" y="0"/>
                  <a:pt x="1" y="4969"/>
                  <a:pt x="1" y="11097"/>
                </a:cubicBezTo>
                <a:lnTo>
                  <a:pt x="22193" y="11097"/>
                </a:lnTo>
                <a:cubicBezTo>
                  <a:pt x="22193" y="4969"/>
                  <a:pt x="17224" y="0"/>
                  <a:pt x="1109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46276" tIns="146276" rIns="146276" bIns="146276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>
            <a:spLocks noGrp="1"/>
          </p:cNvSpPr>
          <p:nvPr>
            <p:ph type="pic" idx="2"/>
          </p:nvPr>
        </p:nvSpPr>
        <p:spPr>
          <a:xfrm>
            <a:off x="8950280" y="1779503"/>
            <a:ext cx="5353440" cy="535344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80390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 txBox="1">
            <a:spLocks noGrp="1"/>
          </p:cNvSpPr>
          <p:nvPr>
            <p:ph type="subTitle" idx="1"/>
          </p:nvPr>
        </p:nvSpPr>
        <p:spPr>
          <a:xfrm>
            <a:off x="2667120" y="2014520"/>
            <a:ext cx="9393600" cy="1456320"/>
          </a:xfrm>
          <a:prstGeom prst="rect">
            <a:avLst/>
          </a:prstGeom>
        </p:spPr>
        <p:txBody>
          <a:bodyPr spcFirstLastPara="1" wrap="square" lIns="146276" tIns="146276" rIns="146276" bIns="14627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 sz="2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560"/>
              </a:spcBef>
              <a:spcAft>
                <a:spcPts val="2560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title"/>
          </p:nvPr>
        </p:nvSpPr>
        <p:spPr>
          <a:xfrm>
            <a:off x="1152000" y="728082"/>
            <a:ext cx="12326400" cy="916320"/>
          </a:xfrm>
          <a:prstGeom prst="rect">
            <a:avLst/>
          </a:prstGeom>
        </p:spPr>
        <p:txBody>
          <a:bodyPr spcFirstLastPara="1" wrap="square" lIns="146276" tIns="146276" rIns="146276" bIns="14627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/>
          <p:nvPr/>
        </p:nvSpPr>
        <p:spPr>
          <a:xfrm>
            <a:off x="-17819" y="7212827"/>
            <a:ext cx="14666029" cy="1035043"/>
          </a:xfrm>
          <a:custGeom>
            <a:avLst/>
            <a:gdLst/>
            <a:ahLst/>
            <a:cxnLst/>
            <a:rect l="l" t="t" r="r" b="b"/>
            <a:pathLst>
              <a:path w="64624" h="5394" extrusionOk="0">
                <a:moveTo>
                  <a:pt x="0" y="1"/>
                </a:moveTo>
                <a:lnTo>
                  <a:pt x="0" y="5393"/>
                </a:lnTo>
                <a:lnTo>
                  <a:pt x="64624" y="5393"/>
                </a:lnTo>
                <a:lnTo>
                  <a:pt x="64624" y="1"/>
                </a:lnTo>
                <a:close/>
              </a:path>
            </a:pathLst>
          </a:custGeom>
          <a:solidFill>
            <a:srgbClr val="E06666"/>
          </a:solidFill>
          <a:ln>
            <a:noFill/>
          </a:ln>
        </p:spPr>
        <p:txBody>
          <a:bodyPr spcFirstLastPara="1" wrap="square" lIns="146276" tIns="146276" rIns="146276" bIns="146276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7"/>
          <p:cNvSpPr/>
          <p:nvPr/>
        </p:nvSpPr>
        <p:spPr>
          <a:xfrm rot="10800000">
            <a:off x="13338039" y="228257"/>
            <a:ext cx="1083882" cy="1081464"/>
          </a:xfrm>
          <a:custGeom>
            <a:avLst/>
            <a:gdLst/>
            <a:ahLst/>
            <a:cxnLst/>
            <a:rect l="l" t="t" r="r" b="b"/>
            <a:pathLst>
              <a:path w="20175" h="20130" extrusionOk="0">
                <a:moveTo>
                  <a:pt x="0" y="0"/>
                </a:moveTo>
                <a:lnTo>
                  <a:pt x="0" y="20129"/>
                </a:lnTo>
                <a:lnTo>
                  <a:pt x="20174" y="20129"/>
                </a:lnTo>
                <a:lnTo>
                  <a:pt x="20174" y="13711"/>
                </a:lnTo>
                <a:lnTo>
                  <a:pt x="13188" y="13711"/>
                </a:lnTo>
                <a:lnTo>
                  <a:pt x="13188" y="6990"/>
                </a:lnTo>
                <a:lnTo>
                  <a:pt x="6529" y="6990"/>
                </a:lnTo>
                <a:lnTo>
                  <a:pt x="652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46276" tIns="146276" rIns="146276" bIns="146276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7"/>
          <p:cNvSpPr/>
          <p:nvPr/>
        </p:nvSpPr>
        <p:spPr>
          <a:xfrm rot="5400000">
            <a:off x="-162320" y="3708681"/>
            <a:ext cx="1517440" cy="812240"/>
          </a:xfrm>
          <a:custGeom>
            <a:avLst/>
            <a:gdLst/>
            <a:ahLst/>
            <a:cxnLst/>
            <a:rect l="l" t="t" r="r" b="b"/>
            <a:pathLst>
              <a:path w="37936" h="20306" extrusionOk="0">
                <a:moveTo>
                  <a:pt x="20359" y="0"/>
                </a:moveTo>
                <a:cubicBezTo>
                  <a:pt x="20069" y="8"/>
                  <a:pt x="19654" y="10"/>
                  <a:pt x="19220" y="10"/>
                </a:cubicBezTo>
                <a:cubicBezTo>
                  <a:pt x="18716" y="10"/>
                  <a:pt x="18186" y="7"/>
                  <a:pt x="17794" y="7"/>
                </a:cubicBezTo>
                <a:cubicBezTo>
                  <a:pt x="17723" y="7"/>
                  <a:pt x="17657" y="7"/>
                  <a:pt x="17596" y="7"/>
                </a:cubicBezTo>
                <a:lnTo>
                  <a:pt x="17545" y="15583"/>
                </a:lnTo>
                <a:lnTo>
                  <a:pt x="6538" y="4574"/>
                </a:lnTo>
                <a:lnTo>
                  <a:pt x="4592" y="6537"/>
                </a:lnTo>
                <a:lnTo>
                  <a:pt x="15577" y="17550"/>
                </a:lnTo>
                <a:lnTo>
                  <a:pt x="1" y="17577"/>
                </a:lnTo>
                <a:lnTo>
                  <a:pt x="6" y="20306"/>
                </a:lnTo>
                <a:lnTo>
                  <a:pt x="6" y="20305"/>
                </a:lnTo>
                <a:lnTo>
                  <a:pt x="37936" y="20289"/>
                </a:lnTo>
                <a:lnTo>
                  <a:pt x="37930" y="17582"/>
                </a:lnTo>
                <a:lnTo>
                  <a:pt x="22372" y="17550"/>
                </a:lnTo>
                <a:lnTo>
                  <a:pt x="33336" y="6548"/>
                </a:lnTo>
                <a:lnTo>
                  <a:pt x="31417" y="4551"/>
                </a:lnTo>
                <a:lnTo>
                  <a:pt x="20356" y="15571"/>
                </a:lnTo>
                <a:lnTo>
                  <a:pt x="2035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46276" tIns="146276" rIns="146276" bIns="146276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59" name="Google Shape;59;p7"/>
          <p:cNvCxnSpPr/>
          <p:nvPr/>
        </p:nvCxnSpPr>
        <p:spPr>
          <a:xfrm>
            <a:off x="14385384" y="1506440"/>
            <a:ext cx="0" cy="5577600"/>
          </a:xfrm>
          <a:prstGeom prst="straightConnector1">
            <a:avLst/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" name="Google Shape;60;p7"/>
          <p:cNvSpPr/>
          <p:nvPr/>
        </p:nvSpPr>
        <p:spPr>
          <a:xfrm>
            <a:off x="12976800" y="6921280"/>
            <a:ext cx="1024320" cy="1024320"/>
          </a:xfrm>
          <a:prstGeom prst="ellipse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6276" tIns="146276" rIns="146276" bIns="146276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7"/>
          <p:cNvSpPr/>
          <p:nvPr/>
        </p:nvSpPr>
        <p:spPr>
          <a:xfrm rot="5400000">
            <a:off x="-1078120" y="821354"/>
            <a:ext cx="2155930" cy="969716"/>
          </a:xfrm>
          <a:custGeom>
            <a:avLst/>
            <a:gdLst/>
            <a:ahLst/>
            <a:cxnLst/>
            <a:rect l="l" t="t" r="r" b="b"/>
            <a:pathLst>
              <a:path w="43607" h="19614" extrusionOk="0">
                <a:moveTo>
                  <a:pt x="10806" y="0"/>
                </a:moveTo>
                <a:cubicBezTo>
                  <a:pt x="7773" y="0"/>
                  <a:pt x="5270" y="1155"/>
                  <a:pt x="3272" y="3422"/>
                </a:cubicBezTo>
                <a:cubicBezTo>
                  <a:pt x="1" y="7132"/>
                  <a:pt x="157" y="13001"/>
                  <a:pt x="3619" y="16551"/>
                </a:cubicBezTo>
                <a:cubicBezTo>
                  <a:pt x="5616" y="18598"/>
                  <a:pt x="8062" y="19601"/>
                  <a:pt x="10907" y="19606"/>
                </a:cubicBezTo>
                <a:cubicBezTo>
                  <a:pt x="14041" y="19612"/>
                  <a:pt x="17175" y="19614"/>
                  <a:pt x="20309" y="19614"/>
                </a:cubicBezTo>
                <a:cubicBezTo>
                  <a:pt x="24188" y="19614"/>
                  <a:pt x="28067" y="19611"/>
                  <a:pt x="31946" y="19610"/>
                </a:cubicBezTo>
                <a:cubicBezTo>
                  <a:pt x="32690" y="19608"/>
                  <a:pt x="33433" y="19607"/>
                  <a:pt x="34177" y="19562"/>
                </a:cubicBezTo>
                <a:cubicBezTo>
                  <a:pt x="36580" y="19416"/>
                  <a:pt x="38644" y="18495"/>
                  <a:pt x="40362" y="16841"/>
                </a:cubicBezTo>
                <a:cubicBezTo>
                  <a:pt x="42074" y="15195"/>
                  <a:pt x="43079" y="13173"/>
                  <a:pt x="43307" y="10796"/>
                </a:cubicBezTo>
                <a:cubicBezTo>
                  <a:pt x="43606" y="7674"/>
                  <a:pt x="42635" y="4973"/>
                  <a:pt x="40412" y="2783"/>
                </a:cubicBezTo>
                <a:cubicBezTo>
                  <a:pt x="38533" y="934"/>
                  <a:pt x="36230" y="0"/>
                  <a:pt x="33567" y="0"/>
                </a:cubicBezTo>
                <a:cubicBezTo>
                  <a:pt x="33561" y="0"/>
                  <a:pt x="33554" y="0"/>
                  <a:pt x="33547" y="0"/>
                </a:cubicBezTo>
                <a:cubicBezTo>
                  <a:pt x="31981" y="4"/>
                  <a:pt x="30415" y="5"/>
                  <a:pt x="28849" y="5"/>
                </a:cubicBezTo>
                <a:cubicBezTo>
                  <a:pt x="26612" y="5"/>
                  <a:pt x="24375" y="3"/>
                  <a:pt x="22138" y="3"/>
                </a:cubicBezTo>
                <a:cubicBezTo>
                  <a:pt x="19877" y="3"/>
                  <a:pt x="17616" y="5"/>
                  <a:pt x="15355" y="5"/>
                </a:cubicBezTo>
                <a:cubicBezTo>
                  <a:pt x="13848" y="5"/>
                  <a:pt x="12341" y="4"/>
                  <a:pt x="10834" y="0"/>
                </a:cubicBezTo>
                <a:cubicBezTo>
                  <a:pt x="10825" y="0"/>
                  <a:pt x="10816" y="0"/>
                  <a:pt x="108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46276" tIns="146276" rIns="146276" bIns="146276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85907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/>
          <p:nvPr/>
        </p:nvSpPr>
        <p:spPr>
          <a:xfrm rot="5400000">
            <a:off x="86326" y="640720"/>
            <a:ext cx="1041115" cy="557358"/>
          </a:xfrm>
          <a:custGeom>
            <a:avLst/>
            <a:gdLst/>
            <a:ahLst/>
            <a:cxnLst/>
            <a:rect l="l" t="t" r="r" b="b"/>
            <a:pathLst>
              <a:path w="37936" h="20306" extrusionOk="0">
                <a:moveTo>
                  <a:pt x="20359" y="0"/>
                </a:moveTo>
                <a:cubicBezTo>
                  <a:pt x="20069" y="8"/>
                  <a:pt x="19654" y="10"/>
                  <a:pt x="19220" y="10"/>
                </a:cubicBezTo>
                <a:cubicBezTo>
                  <a:pt x="18716" y="10"/>
                  <a:pt x="18186" y="7"/>
                  <a:pt x="17794" y="7"/>
                </a:cubicBezTo>
                <a:cubicBezTo>
                  <a:pt x="17723" y="7"/>
                  <a:pt x="17657" y="7"/>
                  <a:pt x="17596" y="7"/>
                </a:cubicBezTo>
                <a:lnTo>
                  <a:pt x="17545" y="15583"/>
                </a:lnTo>
                <a:lnTo>
                  <a:pt x="6538" y="4574"/>
                </a:lnTo>
                <a:lnTo>
                  <a:pt x="4592" y="6537"/>
                </a:lnTo>
                <a:lnTo>
                  <a:pt x="15577" y="17550"/>
                </a:lnTo>
                <a:lnTo>
                  <a:pt x="1" y="17577"/>
                </a:lnTo>
                <a:lnTo>
                  <a:pt x="6" y="20306"/>
                </a:lnTo>
                <a:lnTo>
                  <a:pt x="6" y="20305"/>
                </a:lnTo>
                <a:lnTo>
                  <a:pt x="37936" y="20289"/>
                </a:lnTo>
                <a:lnTo>
                  <a:pt x="37930" y="17582"/>
                </a:lnTo>
                <a:lnTo>
                  <a:pt x="22372" y="17550"/>
                </a:lnTo>
                <a:lnTo>
                  <a:pt x="33336" y="6548"/>
                </a:lnTo>
                <a:lnTo>
                  <a:pt x="31417" y="4551"/>
                </a:lnTo>
                <a:lnTo>
                  <a:pt x="20356" y="15571"/>
                </a:lnTo>
                <a:lnTo>
                  <a:pt x="203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46276" tIns="146276" rIns="146276" bIns="146276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71" name="Google Shape;71;p9"/>
          <p:cNvCxnSpPr/>
          <p:nvPr/>
        </p:nvCxnSpPr>
        <p:spPr>
          <a:xfrm rot="10800000">
            <a:off x="361240" y="1555840"/>
            <a:ext cx="0" cy="647856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" name="Google Shape;72;p9"/>
          <p:cNvSpPr txBox="1">
            <a:spLocks noGrp="1"/>
          </p:cNvSpPr>
          <p:nvPr>
            <p:ph type="title"/>
          </p:nvPr>
        </p:nvSpPr>
        <p:spPr>
          <a:xfrm>
            <a:off x="1152000" y="2489920"/>
            <a:ext cx="7198080" cy="1216320"/>
          </a:xfrm>
          <a:prstGeom prst="rect">
            <a:avLst/>
          </a:prstGeom>
        </p:spPr>
        <p:txBody>
          <a:bodyPr spcFirstLastPara="1" wrap="square" lIns="146276" tIns="146276" rIns="146276" bIns="14627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77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9"/>
          <p:cNvSpPr txBox="1">
            <a:spLocks noGrp="1"/>
          </p:cNvSpPr>
          <p:nvPr>
            <p:ph type="subTitle" idx="1"/>
          </p:nvPr>
        </p:nvSpPr>
        <p:spPr>
          <a:xfrm>
            <a:off x="1152000" y="3816562"/>
            <a:ext cx="7198080" cy="2208480"/>
          </a:xfrm>
          <a:prstGeom prst="rect">
            <a:avLst/>
          </a:prstGeom>
        </p:spPr>
        <p:txBody>
          <a:bodyPr spcFirstLastPara="1" wrap="square" lIns="146276" tIns="146276" rIns="146276" bIns="146276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560"/>
              </a:spcBef>
              <a:spcAft>
                <a:spcPts val="2560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>
            <a:endParaRPr/>
          </a:p>
        </p:txBody>
      </p:sp>
      <p:sp>
        <p:nvSpPr>
          <p:cNvPr id="74" name="Google Shape;74;p9"/>
          <p:cNvSpPr>
            <a:spLocks noGrp="1"/>
          </p:cNvSpPr>
          <p:nvPr>
            <p:ph type="pic" idx="2"/>
          </p:nvPr>
        </p:nvSpPr>
        <p:spPr>
          <a:xfrm>
            <a:off x="8700480" y="355160"/>
            <a:ext cx="7018560" cy="701856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148554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33319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title"/>
          </p:nvPr>
        </p:nvSpPr>
        <p:spPr>
          <a:xfrm>
            <a:off x="1152000" y="712040"/>
            <a:ext cx="12326400" cy="916320"/>
          </a:xfrm>
          <a:prstGeom prst="rect">
            <a:avLst/>
          </a:prstGeom>
        </p:spPr>
        <p:txBody>
          <a:bodyPr spcFirstLastPara="1" wrap="square" lIns="146276" tIns="146276" rIns="146276" bIns="14627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1"/>
          </p:nvPr>
        </p:nvSpPr>
        <p:spPr>
          <a:xfrm>
            <a:off x="3011822" y="3713478"/>
            <a:ext cx="4595040" cy="775680"/>
          </a:xfrm>
          <a:prstGeom prst="rect">
            <a:avLst/>
          </a:prstGeom>
        </p:spPr>
        <p:txBody>
          <a:bodyPr spcFirstLastPara="1" wrap="square" lIns="146276" tIns="146276" rIns="146276" bIns="146276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560"/>
              </a:spcBef>
              <a:spcAft>
                <a:spcPts val="256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2"/>
          </p:nvPr>
        </p:nvSpPr>
        <p:spPr>
          <a:xfrm>
            <a:off x="8184104" y="3713480"/>
            <a:ext cx="4595040" cy="775680"/>
          </a:xfrm>
          <a:prstGeom prst="rect">
            <a:avLst/>
          </a:prstGeom>
        </p:spPr>
        <p:txBody>
          <a:bodyPr spcFirstLastPara="1" wrap="square" lIns="146276" tIns="146276" rIns="146276" bIns="146276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560"/>
              </a:spcBef>
              <a:spcAft>
                <a:spcPts val="256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3"/>
          </p:nvPr>
        </p:nvSpPr>
        <p:spPr>
          <a:xfrm>
            <a:off x="3011822" y="6427360"/>
            <a:ext cx="4595040" cy="775680"/>
          </a:xfrm>
          <a:prstGeom prst="rect">
            <a:avLst/>
          </a:prstGeom>
        </p:spPr>
        <p:txBody>
          <a:bodyPr spcFirstLastPara="1" wrap="square" lIns="146276" tIns="146276" rIns="146276" bIns="146276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560"/>
              </a:spcBef>
              <a:spcAft>
                <a:spcPts val="256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4"/>
          </p:nvPr>
        </p:nvSpPr>
        <p:spPr>
          <a:xfrm>
            <a:off x="8184104" y="6427360"/>
            <a:ext cx="4595040" cy="775680"/>
          </a:xfrm>
          <a:prstGeom prst="rect">
            <a:avLst/>
          </a:prstGeom>
        </p:spPr>
        <p:txBody>
          <a:bodyPr spcFirstLastPara="1" wrap="square" lIns="146276" tIns="146276" rIns="146276" bIns="146276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560"/>
              </a:spcBef>
              <a:spcAft>
                <a:spcPts val="256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5" hasCustomPrompt="1"/>
          </p:nvPr>
        </p:nvSpPr>
        <p:spPr>
          <a:xfrm>
            <a:off x="3133775" y="2297173"/>
            <a:ext cx="1346400" cy="1024320"/>
          </a:xfrm>
          <a:prstGeom prst="rect">
            <a:avLst/>
          </a:prstGeom>
          <a:noFill/>
        </p:spPr>
        <p:txBody>
          <a:bodyPr spcFirstLastPara="1" wrap="square" lIns="146276" tIns="146276" rIns="146276" bIns="14627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6" hasCustomPrompt="1"/>
          </p:nvPr>
        </p:nvSpPr>
        <p:spPr>
          <a:xfrm>
            <a:off x="3133775" y="5003972"/>
            <a:ext cx="1346400" cy="1024320"/>
          </a:xfrm>
          <a:prstGeom prst="rect">
            <a:avLst/>
          </a:prstGeom>
          <a:noFill/>
        </p:spPr>
        <p:txBody>
          <a:bodyPr spcFirstLastPara="1" wrap="square" lIns="146276" tIns="146276" rIns="146276" bIns="14627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95" name="Google Shape;95;p13"/>
          <p:cNvSpPr txBox="1">
            <a:spLocks noGrp="1"/>
          </p:cNvSpPr>
          <p:nvPr>
            <p:ph type="title" idx="7" hasCustomPrompt="1"/>
          </p:nvPr>
        </p:nvSpPr>
        <p:spPr>
          <a:xfrm>
            <a:off x="8306058" y="2290052"/>
            <a:ext cx="1346400" cy="1024320"/>
          </a:xfrm>
          <a:prstGeom prst="rect">
            <a:avLst/>
          </a:prstGeom>
          <a:noFill/>
        </p:spPr>
        <p:txBody>
          <a:bodyPr spcFirstLastPara="1" wrap="square" lIns="146276" tIns="146276" rIns="146276" bIns="14627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96" name="Google Shape;96;p13"/>
          <p:cNvSpPr txBox="1">
            <a:spLocks noGrp="1"/>
          </p:cNvSpPr>
          <p:nvPr>
            <p:ph type="title" idx="8" hasCustomPrompt="1"/>
          </p:nvPr>
        </p:nvSpPr>
        <p:spPr>
          <a:xfrm>
            <a:off x="8306054" y="5003972"/>
            <a:ext cx="1346400" cy="1024320"/>
          </a:xfrm>
          <a:prstGeom prst="rect">
            <a:avLst/>
          </a:prstGeom>
          <a:noFill/>
        </p:spPr>
        <p:txBody>
          <a:bodyPr spcFirstLastPara="1" wrap="square" lIns="146276" tIns="146276" rIns="146276" bIns="14627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9"/>
          </p:nvPr>
        </p:nvSpPr>
        <p:spPr>
          <a:xfrm>
            <a:off x="3011814" y="3297880"/>
            <a:ext cx="4595040" cy="581760"/>
          </a:xfrm>
          <a:prstGeom prst="rect">
            <a:avLst/>
          </a:prstGeom>
        </p:spPr>
        <p:txBody>
          <a:bodyPr spcFirstLastPara="1" wrap="square" lIns="146276" tIns="146276" rIns="146276" bIns="146276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200">
                <a:latin typeface="Sora Medium"/>
                <a:ea typeface="Sora Medium"/>
                <a:cs typeface="Sora Medium"/>
                <a:sym typeface="Sor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2pPr>
            <a:lvl3pPr lvl="2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3pPr>
            <a:lvl4pPr lvl="3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4pPr>
            <a:lvl5pPr lvl="4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5pPr>
            <a:lvl6pPr lvl="5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6pPr>
            <a:lvl7pPr lvl="6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7pPr>
            <a:lvl8pPr lvl="7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8pPr>
            <a:lvl9pPr lvl="8" algn="ctr" rtl="0">
              <a:lnSpc>
                <a:spcPct val="100000"/>
              </a:lnSpc>
              <a:spcBef>
                <a:spcPts val="2560"/>
              </a:spcBef>
              <a:spcAft>
                <a:spcPts val="256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13"/>
          </p:nvPr>
        </p:nvSpPr>
        <p:spPr>
          <a:xfrm>
            <a:off x="8184095" y="3297880"/>
            <a:ext cx="4595040" cy="581760"/>
          </a:xfrm>
          <a:prstGeom prst="rect">
            <a:avLst/>
          </a:prstGeom>
        </p:spPr>
        <p:txBody>
          <a:bodyPr spcFirstLastPara="1" wrap="square" lIns="146276" tIns="146276" rIns="146276" bIns="146276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200">
                <a:latin typeface="Sora Medium"/>
                <a:ea typeface="Sora Medium"/>
                <a:cs typeface="Sora Medium"/>
                <a:sym typeface="Sor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2pPr>
            <a:lvl3pPr lvl="2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3pPr>
            <a:lvl4pPr lvl="3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4pPr>
            <a:lvl5pPr lvl="4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5pPr>
            <a:lvl6pPr lvl="5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6pPr>
            <a:lvl7pPr lvl="6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7pPr>
            <a:lvl8pPr lvl="7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8pPr>
            <a:lvl9pPr lvl="8" algn="ctr" rtl="0">
              <a:lnSpc>
                <a:spcPct val="100000"/>
              </a:lnSpc>
              <a:spcBef>
                <a:spcPts val="2560"/>
              </a:spcBef>
              <a:spcAft>
                <a:spcPts val="256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4"/>
          </p:nvPr>
        </p:nvSpPr>
        <p:spPr>
          <a:xfrm>
            <a:off x="3011814" y="6011682"/>
            <a:ext cx="4595040" cy="581760"/>
          </a:xfrm>
          <a:prstGeom prst="rect">
            <a:avLst/>
          </a:prstGeom>
        </p:spPr>
        <p:txBody>
          <a:bodyPr spcFirstLastPara="1" wrap="square" lIns="146276" tIns="146276" rIns="146276" bIns="146276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200">
                <a:latin typeface="Sora Medium"/>
                <a:ea typeface="Sora Medium"/>
                <a:cs typeface="Sora Medium"/>
                <a:sym typeface="Sor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2pPr>
            <a:lvl3pPr lvl="2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3pPr>
            <a:lvl4pPr lvl="3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4pPr>
            <a:lvl5pPr lvl="4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5pPr>
            <a:lvl6pPr lvl="5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6pPr>
            <a:lvl7pPr lvl="6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7pPr>
            <a:lvl8pPr lvl="7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8pPr>
            <a:lvl9pPr lvl="8" algn="ctr" rtl="0">
              <a:lnSpc>
                <a:spcPct val="100000"/>
              </a:lnSpc>
              <a:spcBef>
                <a:spcPts val="2560"/>
              </a:spcBef>
              <a:spcAft>
                <a:spcPts val="256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15"/>
          </p:nvPr>
        </p:nvSpPr>
        <p:spPr>
          <a:xfrm>
            <a:off x="8184095" y="6011682"/>
            <a:ext cx="4595040" cy="581760"/>
          </a:xfrm>
          <a:prstGeom prst="rect">
            <a:avLst/>
          </a:prstGeom>
        </p:spPr>
        <p:txBody>
          <a:bodyPr spcFirstLastPara="1" wrap="square" lIns="146276" tIns="146276" rIns="146276" bIns="146276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200">
                <a:latin typeface="Sora Medium"/>
                <a:ea typeface="Sora Medium"/>
                <a:cs typeface="Sora Medium"/>
                <a:sym typeface="Sor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2pPr>
            <a:lvl3pPr lvl="2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3pPr>
            <a:lvl4pPr lvl="3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4pPr>
            <a:lvl5pPr lvl="4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5pPr>
            <a:lvl6pPr lvl="5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6pPr>
            <a:lvl7pPr lvl="6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7pPr>
            <a:lvl8pPr lvl="7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8pPr>
            <a:lvl9pPr lvl="8" algn="ctr" rtl="0">
              <a:lnSpc>
                <a:spcPct val="100000"/>
              </a:lnSpc>
              <a:spcBef>
                <a:spcPts val="2560"/>
              </a:spcBef>
              <a:spcAft>
                <a:spcPts val="256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9pPr>
          </a:lstStyle>
          <a:p>
            <a:endParaRPr/>
          </a:p>
        </p:txBody>
      </p:sp>
      <p:sp>
        <p:nvSpPr>
          <p:cNvPr id="101" name="Google Shape;101;p13"/>
          <p:cNvSpPr/>
          <p:nvPr/>
        </p:nvSpPr>
        <p:spPr>
          <a:xfrm>
            <a:off x="-31411" y="-31410"/>
            <a:ext cx="1573206" cy="8298648"/>
          </a:xfrm>
          <a:custGeom>
            <a:avLst/>
            <a:gdLst/>
            <a:ahLst/>
            <a:cxnLst/>
            <a:rect l="l" t="t" r="r" b="b"/>
            <a:pathLst>
              <a:path w="64624" h="5394" extrusionOk="0">
                <a:moveTo>
                  <a:pt x="0" y="1"/>
                </a:moveTo>
                <a:lnTo>
                  <a:pt x="0" y="5393"/>
                </a:lnTo>
                <a:lnTo>
                  <a:pt x="64624" y="5393"/>
                </a:lnTo>
                <a:lnTo>
                  <a:pt x="6462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46276" tIns="146276" rIns="146276" bIns="146276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13"/>
          <p:cNvSpPr/>
          <p:nvPr/>
        </p:nvSpPr>
        <p:spPr>
          <a:xfrm rot="10800000">
            <a:off x="13338039" y="228257"/>
            <a:ext cx="1083882" cy="1081464"/>
          </a:xfrm>
          <a:custGeom>
            <a:avLst/>
            <a:gdLst/>
            <a:ahLst/>
            <a:cxnLst/>
            <a:rect l="l" t="t" r="r" b="b"/>
            <a:pathLst>
              <a:path w="20175" h="20130" extrusionOk="0">
                <a:moveTo>
                  <a:pt x="0" y="0"/>
                </a:moveTo>
                <a:lnTo>
                  <a:pt x="0" y="20129"/>
                </a:lnTo>
                <a:lnTo>
                  <a:pt x="20174" y="20129"/>
                </a:lnTo>
                <a:lnTo>
                  <a:pt x="20174" y="13711"/>
                </a:lnTo>
                <a:lnTo>
                  <a:pt x="13188" y="13711"/>
                </a:lnTo>
                <a:lnTo>
                  <a:pt x="13188" y="6990"/>
                </a:lnTo>
                <a:lnTo>
                  <a:pt x="6529" y="6990"/>
                </a:lnTo>
                <a:lnTo>
                  <a:pt x="652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46276" tIns="146276" rIns="146276" bIns="146276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13"/>
          <p:cNvSpPr/>
          <p:nvPr/>
        </p:nvSpPr>
        <p:spPr>
          <a:xfrm rot="5400000">
            <a:off x="1353921" y="6900280"/>
            <a:ext cx="1517440" cy="812240"/>
          </a:xfrm>
          <a:custGeom>
            <a:avLst/>
            <a:gdLst/>
            <a:ahLst/>
            <a:cxnLst/>
            <a:rect l="l" t="t" r="r" b="b"/>
            <a:pathLst>
              <a:path w="37936" h="20306" extrusionOk="0">
                <a:moveTo>
                  <a:pt x="20359" y="0"/>
                </a:moveTo>
                <a:cubicBezTo>
                  <a:pt x="20069" y="8"/>
                  <a:pt x="19654" y="10"/>
                  <a:pt x="19220" y="10"/>
                </a:cubicBezTo>
                <a:cubicBezTo>
                  <a:pt x="18716" y="10"/>
                  <a:pt x="18186" y="7"/>
                  <a:pt x="17794" y="7"/>
                </a:cubicBezTo>
                <a:cubicBezTo>
                  <a:pt x="17723" y="7"/>
                  <a:pt x="17657" y="7"/>
                  <a:pt x="17596" y="7"/>
                </a:cubicBezTo>
                <a:lnTo>
                  <a:pt x="17545" y="15583"/>
                </a:lnTo>
                <a:lnTo>
                  <a:pt x="6538" y="4574"/>
                </a:lnTo>
                <a:lnTo>
                  <a:pt x="4592" y="6537"/>
                </a:lnTo>
                <a:lnTo>
                  <a:pt x="15577" y="17550"/>
                </a:lnTo>
                <a:lnTo>
                  <a:pt x="1" y="17577"/>
                </a:lnTo>
                <a:lnTo>
                  <a:pt x="6" y="20306"/>
                </a:lnTo>
                <a:lnTo>
                  <a:pt x="6" y="20305"/>
                </a:lnTo>
                <a:lnTo>
                  <a:pt x="37936" y="20289"/>
                </a:lnTo>
                <a:lnTo>
                  <a:pt x="37930" y="17582"/>
                </a:lnTo>
                <a:lnTo>
                  <a:pt x="22372" y="17550"/>
                </a:lnTo>
                <a:lnTo>
                  <a:pt x="33336" y="6548"/>
                </a:lnTo>
                <a:lnTo>
                  <a:pt x="31417" y="4551"/>
                </a:lnTo>
                <a:lnTo>
                  <a:pt x="20356" y="15571"/>
                </a:lnTo>
                <a:lnTo>
                  <a:pt x="203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46276" tIns="146276" rIns="146276" bIns="146276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104" name="Google Shape;104;p13"/>
          <p:cNvCxnSpPr/>
          <p:nvPr/>
        </p:nvCxnSpPr>
        <p:spPr>
          <a:xfrm>
            <a:off x="2518760" y="7832440"/>
            <a:ext cx="342048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5" name="Google Shape;105;p13"/>
          <p:cNvSpPr/>
          <p:nvPr/>
        </p:nvSpPr>
        <p:spPr>
          <a:xfrm>
            <a:off x="13220640" y="6921280"/>
            <a:ext cx="1024320" cy="1024320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6276" tIns="146276" rIns="146276" bIns="146276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13"/>
          <p:cNvSpPr/>
          <p:nvPr/>
        </p:nvSpPr>
        <p:spPr>
          <a:xfrm rot="5400000">
            <a:off x="13554294" y="3616474"/>
            <a:ext cx="2155930" cy="969716"/>
          </a:xfrm>
          <a:custGeom>
            <a:avLst/>
            <a:gdLst/>
            <a:ahLst/>
            <a:cxnLst/>
            <a:rect l="l" t="t" r="r" b="b"/>
            <a:pathLst>
              <a:path w="43607" h="19614" extrusionOk="0">
                <a:moveTo>
                  <a:pt x="10806" y="0"/>
                </a:moveTo>
                <a:cubicBezTo>
                  <a:pt x="7773" y="0"/>
                  <a:pt x="5270" y="1155"/>
                  <a:pt x="3272" y="3422"/>
                </a:cubicBezTo>
                <a:cubicBezTo>
                  <a:pt x="1" y="7132"/>
                  <a:pt x="157" y="13001"/>
                  <a:pt x="3619" y="16551"/>
                </a:cubicBezTo>
                <a:cubicBezTo>
                  <a:pt x="5616" y="18598"/>
                  <a:pt x="8062" y="19601"/>
                  <a:pt x="10907" y="19606"/>
                </a:cubicBezTo>
                <a:cubicBezTo>
                  <a:pt x="14041" y="19612"/>
                  <a:pt x="17175" y="19614"/>
                  <a:pt x="20309" y="19614"/>
                </a:cubicBezTo>
                <a:cubicBezTo>
                  <a:pt x="24188" y="19614"/>
                  <a:pt x="28067" y="19611"/>
                  <a:pt x="31946" y="19610"/>
                </a:cubicBezTo>
                <a:cubicBezTo>
                  <a:pt x="32690" y="19608"/>
                  <a:pt x="33433" y="19607"/>
                  <a:pt x="34177" y="19562"/>
                </a:cubicBezTo>
                <a:cubicBezTo>
                  <a:pt x="36580" y="19416"/>
                  <a:pt x="38644" y="18495"/>
                  <a:pt x="40362" y="16841"/>
                </a:cubicBezTo>
                <a:cubicBezTo>
                  <a:pt x="42074" y="15195"/>
                  <a:pt x="43079" y="13173"/>
                  <a:pt x="43307" y="10796"/>
                </a:cubicBezTo>
                <a:cubicBezTo>
                  <a:pt x="43606" y="7674"/>
                  <a:pt x="42635" y="4973"/>
                  <a:pt x="40412" y="2783"/>
                </a:cubicBezTo>
                <a:cubicBezTo>
                  <a:pt x="38533" y="934"/>
                  <a:pt x="36230" y="0"/>
                  <a:pt x="33567" y="0"/>
                </a:cubicBezTo>
                <a:cubicBezTo>
                  <a:pt x="33561" y="0"/>
                  <a:pt x="33554" y="0"/>
                  <a:pt x="33547" y="0"/>
                </a:cubicBezTo>
                <a:cubicBezTo>
                  <a:pt x="31981" y="4"/>
                  <a:pt x="30415" y="5"/>
                  <a:pt x="28849" y="5"/>
                </a:cubicBezTo>
                <a:cubicBezTo>
                  <a:pt x="26612" y="5"/>
                  <a:pt x="24375" y="3"/>
                  <a:pt x="22138" y="3"/>
                </a:cubicBezTo>
                <a:cubicBezTo>
                  <a:pt x="19877" y="3"/>
                  <a:pt x="17616" y="5"/>
                  <a:pt x="15355" y="5"/>
                </a:cubicBezTo>
                <a:cubicBezTo>
                  <a:pt x="13848" y="5"/>
                  <a:pt x="12341" y="4"/>
                  <a:pt x="10834" y="0"/>
                </a:cubicBezTo>
                <a:cubicBezTo>
                  <a:pt x="10825" y="0"/>
                  <a:pt x="10816" y="0"/>
                  <a:pt x="108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46276" tIns="146276" rIns="146276" bIns="146276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01128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One column text 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5"/>
          <p:cNvSpPr txBox="1">
            <a:spLocks noGrp="1"/>
          </p:cNvSpPr>
          <p:nvPr>
            <p:ph type="title"/>
          </p:nvPr>
        </p:nvSpPr>
        <p:spPr>
          <a:xfrm>
            <a:off x="1141160" y="712040"/>
            <a:ext cx="6107040" cy="916320"/>
          </a:xfrm>
          <a:prstGeom prst="rect">
            <a:avLst/>
          </a:prstGeom>
        </p:spPr>
        <p:txBody>
          <a:bodyPr spcFirstLastPara="1" wrap="square" lIns="146276" tIns="146276" rIns="146276" bIns="14627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subTitle" idx="1"/>
          </p:nvPr>
        </p:nvSpPr>
        <p:spPr>
          <a:xfrm>
            <a:off x="1141160" y="2014520"/>
            <a:ext cx="6809280" cy="4187040"/>
          </a:xfrm>
          <a:prstGeom prst="rect">
            <a:avLst/>
          </a:prstGeom>
        </p:spPr>
        <p:txBody>
          <a:bodyPr spcFirstLastPara="1" wrap="square" lIns="146276" tIns="146276" rIns="146276" bIns="146276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lvl="2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lvl="3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lvl="4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lvl="5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lvl="6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lvl="7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lvl="8" rtl="0">
              <a:lnSpc>
                <a:spcPct val="100000"/>
              </a:lnSpc>
              <a:spcBef>
                <a:spcPts val="2560"/>
              </a:spcBef>
              <a:spcAft>
                <a:spcPts val="2560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>
            <a:endParaRPr/>
          </a:p>
        </p:txBody>
      </p:sp>
      <p:sp>
        <p:nvSpPr>
          <p:cNvPr id="118" name="Google Shape;118;p15"/>
          <p:cNvSpPr>
            <a:spLocks noGrp="1"/>
          </p:cNvSpPr>
          <p:nvPr>
            <p:ph type="pic" idx="2"/>
          </p:nvPr>
        </p:nvSpPr>
        <p:spPr>
          <a:xfrm>
            <a:off x="8266280" y="947960"/>
            <a:ext cx="7492320" cy="7492320"/>
          </a:xfrm>
          <a:prstGeom prst="ellipse">
            <a:avLst/>
          </a:prstGeom>
          <a:noFill/>
          <a:ln>
            <a:noFill/>
          </a:ln>
        </p:spPr>
      </p:sp>
      <p:cxnSp>
        <p:nvCxnSpPr>
          <p:cNvPr id="119" name="Google Shape;119;p15"/>
          <p:cNvCxnSpPr/>
          <p:nvPr/>
        </p:nvCxnSpPr>
        <p:spPr>
          <a:xfrm>
            <a:off x="4110529" y="5176427"/>
            <a:ext cx="0" cy="55776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0" name="Google Shape;120;p15"/>
          <p:cNvSpPr/>
          <p:nvPr/>
        </p:nvSpPr>
        <p:spPr>
          <a:xfrm rot="5400000">
            <a:off x="-151277" y="6687563"/>
            <a:ext cx="1707884" cy="847396"/>
          </a:xfrm>
          <a:custGeom>
            <a:avLst/>
            <a:gdLst/>
            <a:ahLst/>
            <a:cxnLst/>
            <a:rect l="l" t="t" r="r" b="b"/>
            <a:pathLst>
              <a:path w="37953" h="18831" extrusionOk="0">
                <a:moveTo>
                  <a:pt x="4347" y="6578"/>
                </a:moveTo>
                <a:lnTo>
                  <a:pt x="4343" y="6580"/>
                </a:lnTo>
                <a:lnTo>
                  <a:pt x="4343" y="6581"/>
                </a:lnTo>
                <a:cubicBezTo>
                  <a:pt x="4344" y="6581"/>
                  <a:pt x="4346" y="6582"/>
                  <a:pt x="4347" y="6582"/>
                </a:cubicBezTo>
                <a:lnTo>
                  <a:pt x="4347" y="6582"/>
                </a:lnTo>
                <a:cubicBezTo>
                  <a:pt x="4347" y="6580"/>
                  <a:pt x="4347" y="6579"/>
                  <a:pt x="4347" y="6578"/>
                </a:cubicBezTo>
                <a:close/>
                <a:moveTo>
                  <a:pt x="22271" y="1"/>
                </a:moveTo>
                <a:cubicBezTo>
                  <a:pt x="21181" y="3041"/>
                  <a:pt x="20094" y="6076"/>
                  <a:pt x="19006" y="9110"/>
                </a:cubicBezTo>
                <a:cubicBezTo>
                  <a:pt x="18986" y="9109"/>
                  <a:pt x="18965" y="9107"/>
                  <a:pt x="18945" y="9106"/>
                </a:cubicBezTo>
                <a:cubicBezTo>
                  <a:pt x="17861" y="6082"/>
                  <a:pt x="16777" y="3057"/>
                  <a:pt x="15687" y="15"/>
                </a:cubicBezTo>
                <a:cubicBezTo>
                  <a:pt x="15601" y="97"/>
                  <a:pt x="15626" y="170"/>
                  <a:pt x="15627" y="233"/>
                </a:cubicBezTo>
                <a:cubicBezTo>
                  <a:pt x="15639" y="1085"/>
                  <a:pt x="15639" y="1936"/>
                  <a:pt x="15649" y="2787"/>
                </a:cubicBezTo>
                <a:cubicBezTo>
                  <a:pt x="15675" y="5024"/>
                  <a:pt x="15665" y="7260"/>
                  <a:pt x="15667" y="9498"/>
                </a:cubicBezTo>
                <a:cubicBezTo>
                  <a:pt x="15667" y="9553"/>
                  <a:pt x="15698" y="9635"/>
                  <a:pt x="15625" y="9658"/>
                </a:cubicBezTo>
                <a:cubicBezTo>
                  <a:pt x="15617" y="9661"/>
                  <a:pt x="15609" y="9662"/>
                  <a:pt x="15602" y="9662"/>
                </a:cubicBezTo>
                <a:cubicBezTo>
                  <a:pt x="15550" y="9662"/>
                  <a:pt x="15523" y="9596"/>
                  <a:pt x="15490" y="9556"/>
                </a:cubicBezTo>
                <a:cubicBezTo>
                  <a:pt x="14922" y="8874"/>
                  <a:pt x="14353" y="8190"/>
                  <a:pt x="13786" y="7506"/>
                </a:cubicBezTo>
                <a:cubicBezTo>
                  <a:pt x="12560" y="6026"/>
                  <a:pt x="11334" y="4546"/>
                  <a:pt x="10107" y="3065"/>
                </a:cubicBezTo>
                <a:cubicBezTo>
                  <a:pt x="9901" y="2818"/>
                  <a:pt x="9690" y="2575"/>
                  <a:pt x="9481" y="2330"/>
                </a:cubicBezTo>
                <a:lnTo>
                  <a:pt x="9415" y="2367"/>
                </a:lnTo>
                <a:cubicBezTo>
                  <a:pt x="10524" y="5372"/>
                  <a:pt x="11635" y="8375"/>
                  <a:pt x="12745" y="11382"/>
                </a:cubicBezTo>
                <a:cubicBezTo>
                  <a:pt x="12726" y="11387"/>
                  <a:pt x="12710" y="11390"/>
                  <a:pt x="12695" y="11390"/>
                </a:cubicBezTo>
                <a:cubicBezTo>
                  <a:pt x="12644" y="11390"/>
                  <a:pt x="12618" y="11362"/>
                  <a:pt x="12588" y="11345"/>
                </a:cubicBezTo>
                <a:cubicBezTo>
                  <a:pt x="10002" y="9835"/>
                  <a:pt x="7416" y="8324"/>
                  <a:pt x="4828" y="6816"/>
                </a:cubicBezTo>
                <a:cubicBezTo>
                  <a:pt x="4674" y="6726"/>
                  <a:pt x="4537" y="6597"/>
                  <a:pt x="4347" y="6582"/>
                </a:cubicBezTo>
                <a:lnTo>
                  <a:pt x="4347" y="6582"/>
                </a:lnTo>
                <a:cubicBezTo>
                  <a:pt x="4352" y="6655"/>
                  <a:pt x="4408" y="6698"/>
                  <a:pt x="4450" y="6748"/>
                </a:cubicBezTo>
                <a:cubicBezTo>
                  <a:pt x="4920" y="7297"/>
                  <a:pt x="5389" y="7845"/>
                  <a:pt x="5857" y="8395"/>
                </a:cubicBezTo>
                <a:cubicBezTo>
                  <a:pt x="7277" y="10070"/>
                  <a:pt x="8698" y="11744"/>
                  <a:pt x="10112" y="13424"/>
                </a:cubicBezTo>
                <a:cubicBezTo>
                  <a:pt x="10260" y="13601"/>
                  <a:pt x="10456" y="13752"/>
                  <a:pt x="10551" y="14009"/>
                </a:cubicBezTo>
                <a:cubicBezTo>
                  <a:pt x="7361" y="13430"/>
                  <a:pt x="4205" y="12857"/>
                  <a:pt x="1051" y="12285"/>
                </a:cubicBezTo>
                <a:cubicBezTo>
                  <a:pt x="1045" y="12309"/>
                  <a:pt x="1039" y="12331"/>
                  <a:pt x="1033" y="12355"/>
                </a:cubicBezTo>
                <a:cubicBezTo>
                  <a:pt x="3820" y="13945"/>
                  <a:pt x="6606" y="15535"/>
                  <a:pt x="9393" y="17125"/>
                </a:cubicBezTo>
                <a:cubicBezTo>
                  <a:pt x="9388" y="17145"/>
                  <a:pt x="9385" y="17165"/>
                  <a:pt x="9380" y="17186"/>
                </a:cubicBezTo>
                <a:cubicBezTo>
                  <a:pt x="6254" y="17720"/>
                  <a:pt x="3127" y="18255"/>
                  <a:pt x="1" y="18791"/>
                </a:cubicBezTo>
                <a:cubicBezTo>
                  <a:pt x="2" y="18805"/>
                  <a:pt x="3" y="18818"/>
                  <a:pt x="5" y="18831"/>
                </a:cubicBezTo>
                <a:lnTo>
                  <a:pt x="37949" y="18831"/>
                </a:lnTo>
                <a:cubicBezTo>
                  <a:pt x="37950" y="18818"/>
                  <a:pt x="37951" y="18805"/>
                  <a:pt x="37952" y="18791"/>
                </a:cubicBezTo>
                <a:cubicBezTo>
                  <a:pt x="34824" y="18255"/>
                  <a:pt x="31695" y="17720"/>
                  <a:pt x="28566" y="17185"/>
                </a:cubicBezTo>
                <a:cubicBezTo>
                  <a:pt x="28566" y="17164"/>
                  <a:pt x="28566" y="17143"/>
                  <a:pt x="28566" y="17122"/>
                </a:cubicBezTo>
                <a:cubicBezTo>
                  <a:pt x="31352" y="15531"/>
                  <a:pt x="34139" y="13941"/>
                  <a:pt x="36925" y="12351"/>
                </a:cubicBezTo>
                <a:cubicBezTo>
                  <a:pt x="36917" y="12330"/>
                  <a:pt x="36909" y="12308"/>
                  <a:pt x="36902" y="12285"/>
                </a:cubicBezTo>
                <a:cubicBezTo>
                  <a:pt x="33733" y="12859"/>
                  <a:pt x="30566" y="13434"/>
                  <a:pt x="27336" y="14020"/>
                </a:cubicBezTo>
                <a:cubicBezTo>
                  <a:pt x="29457" y="11519"/>
                  <a:pt x="31540" y="9060"/>
                  <a:pt x="33624" y="6601"/>
                </a:cubicBezTo>
                <a:cubicBezTo>
                  <a:pt x="33607" y="6585"/>
                  <a:pt x="33590" y="6567"/>
                  <a:pt x="33573" y="6551"/>
                </a:cubicBezTo>
                <a:lnTo>
                  <a:pt x="25255" y="11411"/>
                </a:lnTo>
                <a:cubicBezTo>
                  <a:pt x="25238" y="11400"/>
                  <a:pt x="25223" y="11389"/>
                  <a:pt x="25207" y="11378"/>
                </a:cubicBezTo>
                <a:cubicBezTo>
                  <a:pt x="26322" y="8365"/>
                  <a:pt x="27437" y="5350"/>
                  <a:pt x="28551" y="2336"/>
                </a:cubicBezTo>
                <a:cubicBezTo>
                  <a:pt x="28535" y="2325"/>
                  <a:pt x="28519" y="2314"/>
                  <a:pt x="28502" y="2304"/>
                </a:cubicBezTo>
                <a:cubicBezTo>
                  <a:pt x="28433" y="2378"/>
                  <a:pt x="28360" y="2449"/>
                  <a:pt x="28295" y="2527"/>
                </a:cubicBezTo>
                <a:cubicBezTo>
                  <a:pt x="27432" y="3567"/>
                  <a:pt x="26570" y="4609"/>
                  <a:pt x="25706" y="5650"/>
                </a:cubicBezTo>
                <a:cubicBezTo>
                  <a:pt x="24634" y="6942"/>
                  <a:pt x="23560" y="8233"/>
                  <a:pt x="22486" y="9523"/>
                </a:cubicBezTo>
                <a:cubicBezTo>
                  <a:pt x="22446" y="9572"/>
                  <a:pt x="22417" y="9661"/>
                  <a:pt x="22353" y="9661"/>
                </a:cubicBezTo>
                <a:cubicBezTo>
                  <a:pt x="22344" y="9661"/>
                  <a:pt x="22335" y="9659"/>
                  <a:pt x="22325" y="9656"/>
                </a:cubicBezTo>
                <a:cubicBezTo>
                  <a:pt x="22242" y="9626"/>
                  <a:pt x="22281" y="9521"/>
                  <a:pt x="22282" y="9450"/>
                </a:cubicBezTo>
                <a:cubicBezTo>
                  <a:pt x="22300" y="7959"/>
                  <a:pt x="22281" y="6469"/>
                  <a:pt x="22313" y="4978"/>
                </a:cubicBezTo>
                <a:cubicBezTo>
                  <a:pt x="22346" y="3374"/>
                  <a:pt x="22325" y="1769"/>
                  <a:pt x="22325" y="163"/>
                </a:cubicBezTo>
                <a:cubicBezTo>
                  <a:pt x="22325" y="113"/>
                  <a:pt x="22361" y="44"/>
                  <a:pt x="2227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46276" tIns="146276" rIns="146276" bIns="146276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05401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6"/>
          <p:cNvSpPr txBox="1">
            <a:spLocks noGrp="1"/>
          </p:cNvSpPr>
          <p:nvPr>
            <p:ph type="title"/>
          </p:nvPr>
        </p:nvSpPr>
        <p:spPr>
          <a:xfrm>
            <a:off x="5268240" y="728080"/>
            <a:ext cx="8209920" cy="916320"/>
          </a:xfrm>
          <a:prstGeom prst="rect">
            <a:avLst/>
          </a:prstGeom>
        </p:spPr>
        <p:txBody>
          <a:bodyPr spcFirstLastPara="1" wrap="square" lIns="146276" tIns="146276" rIns="146276" bIns="14627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6"/>
          <p:cNvSpPr txBox="1">
            <a:spLocks noGrp="1"/>
          </p:cNvSpPr>
          <p:nvPr>
            <p:ph type="subTitle" idx="1"/>
          </p:nvPr>
        </p:nvSpPr>
        <p:spPr>
          <a:xfrm>
            <a:off x="5806800" y="3105139"/>
            <a:ext cx="7671360" cy="970560"/>
          </a:xfrm>
          <a:prstGeom prst="rect">
            <a:avLst/>
          </a:prstGeom>
        </p:spPr>
        <p:txBody>
          <a:bodyPr spcFirstLastPara="1" wrap="square" lIns="146276" tIns="146276" rIns="146276" bIns="14627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3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/>
            </a:lvl9pPr>
          </a:lstStyle>
          <a:p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subTitle" idx="2"/>
          </p:nvPr>
        </p:nvSpPr>
        <p:spPr>
          <a:xfrm>
            <a:off x="5806800" y="5249419"/>
            <a:ext cx="7671360" cy="1028160"/>
          </a:xfrm>
          <a:prstGeom prst="rect">
            <a:avLst/>
          </a:prstGeom>
        </p:spPr>
        <p:txBody>
          <a:bodyPr spcFirstLastPara="1" wrap="square" lIns="146276" tIns="146276" rIns="146276" bIns="14627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3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/>
            </a:lvl9pPr>
          </a:lstStyle>
          <a:p>
            <a:endParaRPr/>
          </a:p>
        </p:txBody>
      </p:sp>
      <p:sp>
        <p:nvSpPr>
          <p:cNvPr id="125" name="Google Shape;125;p16"/>
          <p:cNvSpPr txBox="1">
            <a:spLocks noGrp="1"/>
          </p:cNvSpPr>
          <p:nvPr>
            <p:ph type="subTitle" idx="3"/>
          </p:nvPr>
        </p:nvSpPr>
        <p:spPr>
          <a:xfrm>
            <a:off x="5806800" y="2519399"/>
            <a:ext cx="7671360" cy="756000"/>
          </a:xfrm>
          <a:prstGeom prst="rect">
            <a:avLst/>
          </a:prstGeom>
        </p:spPr>
        <p:txBody>
          <a:bodyPr spcFirstLastPara="1" wrap="square" lIns="146276" tIns="146276" rIns="146276" bIns="146276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9pPr>
          </a:lstStyle>
          <a:p>
            <a:endParaRPr/>
          </a:p>
        </p:txBody>
      </p:sp>
      <p:sp>
        <p:nvSpPr>
          <p:cNvPr id="126" name="Google Shape;126;p16"/>
          <p:cNvSpPr txBox="1">
            <a:spLocks noGrp="1"/>
          </p:cNvSpPr>
          <p:nvPr>
            <p:ph type="subTitle" idx="4"/>
          </p:nvPr>
        </p:nvSpPr>
        <p:spPr>
          <a:xfrm>
            <a:off x="5806800" y="4668235"/>
            <a:ext cx="7671360" cy="756000"/>
          </a:xfrm>
          <a:prstGeom prst="rect">
            <a:avLst/>
          </a:prstGeom>
        </p:spPr>
        <p:txBody>
          <a:bodyPr spcFirstLastPara="1" wrap="square" lIns="146276" tIns="146276" rIns="146276" bIns="146276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9pPr>
          </a:lstStyle>
          <a:p>
            <a:endParaRPr/>
          </a:p>
        </p:txBody>
      </p:sp>
      <p:sp>
        <p:nvSpPr>
          <p:cNvPr id="127" name="Google Shape;127;p16"/>
          <p:cNvSpPr>
            <a:spLocks noGrp="1"/>
          </p:cNvSpPr>
          <p:nvPr>
            <p:ph type="pic" idx="5"/>
          </p:nvPr>
        </p:nvSpPr>
        <p:spPr>
          <a:xfrm>
            <a:off x="-2884000" y="712040"/>
            <a:ext cx="8373600" cy="8373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28" name="Google Shape;128;p16"/>
          <p:cNvSpPr/>
          <p:nvPr/>
        </p:nvSpPr>
        <p:spPr>
          <a:xfrm>
            <a:off x="5003815" y="7320518"/>
            <a:ext cx="1178293" cy="630704"/>
          </a:xfrm>
          <a:custGeom>
            <a:avLst/>
            <a:gdLst/>
            <a:ahLst/>
            <a:cxnLst/>
            <a:rect l="l" t="t" r="r" b="b"/>
            <a:pathLst>
              <a:path w="37936" h="20306" extrusionOk="0">
                <a:moveTo>
                  <a:pt x="20359" y="0"/>
                </a:moveTo>
                <a:cubicBezTo>
                  <a:pt x="20069" y="8"/>
                  <a:pt x="19654" y="10"/>
                  <a:pt x="19220" y="10"/>
                </a:cubicBezTo>
                <a:cubicBezTo>
                  <a:pt x="18716" y="10"/>
                  <a:pt x="18186" y="7"/>
                  <a:pt x="17794" y="7"/>
                </a:cubicBezTo>
                <a:cubicBezTo>
                  <a:pt x="17723" y="7"/>
                  <a:pt x="17657" y="7"/>
                  <a:pt x="17596" y="7"/>
                </a:cubicBezTo>
                <a:lnTo>
                  <a:pt x="17545" y="15583"/>
                </a:lnTo>
                <a:lnTo>
                  <a:pt x="6538" y="4574"/>
                </a:lnTo>
                <a:lnTo>
                  <a:pt x="4592" y="6537"/>
                </a:lnTo>
                <a:lnTo>
                  <a:pt x="15577" y="17550"/>
                </a:lnTo>
                <a:lnTo>
                  <a:pt x="1" y="17577"/>
                </a:lnTo>
                <a:lnTo>
                  <a:pt x="6" y="20306"/>
                </a:lnTo>
                <a:lnTo>
                  <a:pt x="6" y="20305"/>
                </a:lnTo>
                <a:lnTo>
                  <a:pt x="37936" y="20289"/>
                </a:lnTo>
                <a:lnTo>
                  <a:pt x="37930" y="17582"/>
                </a:lnTo>
                <a:lnTo>
                  <a:pt x="22372" y="17550"/>
                </a:lnTo>
                <a:lnTo>
                  <a:pt x="33336" y="6548"/>
                </a:lnTo>
                <a:lnTo>
                  <a:pt x="31417" y="4551"/>
                </a:lnTo>
                <a:lnTo>
                  <a:pt x="20356" y="15571"/>
                </a:lnTo>
                <a:lnTo>
                  <a:pt x="2035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46276" tIns="146276" rIns="146276" bIns="146276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129" name="Google Shape;129;p16"/>
          <p:cNvCxnSpPr/>
          <p:nvPr/>
        </p:nvCxnSpPr>
        <p:spPr>
          <a:xfrm rot="10800000">
            <a:off x="6398200" y="7914000"/>
            <a:ext cx="6561120" cy="0"/>
          </a:xfrm>
          <a:prstGeom prst="straightConnector1">
            <a:avLst/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0" name="Google Shape;130;p16"/>
          <p:cNvSpPr/>
          <p:nvPr/>
        </p:nvSpPr>
        <p:spPr>
          <a:xfrm>
            <a:off x="12977080" y="6662180"/>
            <a:ext cx="1024320" cy="1024320"/>
          </a:xfrm>
          <a:prstGeom prst="ellipse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6276" tIns="146276" rIns="146276" bIns="146276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45039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7"/>
          <p:cNvSpPr txBox="1">
            <a:spLocks noGrp="1"/>
          </p:cNvSpPr>
          <p:nvPr>
            <p:ph type="subTitle" idx="1"/>
          </p:nvPr>
        </p:nvSpPr>
        <p:spPr>
          <a:xfrm>
            <a:off x="1152020" y="4783276"/>
            <a:ext cx="3802080" cy="1177440"/>
          </a:xfrm>
          <a:prstGeom prst="rect">
            <a:avLst/>
          </a:prstGeom>
        </p:spPr>
        <p:txBody>
          <a:bodyPr spcFirstLastPara="1" wrap="square" lIns="146276" tIns="146276" rIns="146276" bIns="14627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560"/>
              </a:spcBef>
              <a:spcAft>
                <a:spcPts val="256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subTitle" idx="2"/>
          </p:nvPr>
        </p:nvSpPr>
        <p:spPr>
          <a:xfrm>
            <a:off x="5414160" y="4783276"/>
            <a:ext cx="3802080" cy="1177440"/>
          </a:xfrm>
          <a:prstGeom prst="rect">
            <a:avLst/>
          </a:prstGeom>
        </p:spPr>
        <p:txBody>
          <a:bodyPr spcFirstLastPara="1" wrap="square" lIns="146276" tIns="146276" rIns="146276" bIns="14627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560"/>
              </a:spcBef>
              <a:spcAft>
                <a:spcPts val="256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subTitle" idx="3"/>
          </p:nvPr>
        </p:nvSpPr>
        <p:spPr>
          <a:xfrm>
            <a:off x="9676300" y="4783276"/>
            <a:ext cx="3802080" cy="1177440"/>
          </a:xfrm>
          <a:prstGeom prst="rect">
            <a:avLst/>
          </a:prstGeom>
        </p:spPr>
        <p:txBody>
          <a:bodyPr spcFirstLastPara="1" wrap="square" lIns="146276" tIns="146276" rIns="146276" bIns="14627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560"/>
              </a:spcBef>
              <a:spcAft>
                <a:spcPts val="256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7"/>
          <p:cNvSpPr txBox="1">
            <a:spLocks noGrp="1"/>
          </p:cNvSpPr>
          <p:nvPr>
            <p:ph type="title"/>
          </p:nvPr>
        </p:nvSpPr>
        <p:spPr>
          <a:xfrm>
            <a:off x="1152000" y="712040"/>
            <a:ext cx="12326400" cy="916320"/>
          </a:xfrm>
          <a:prstGeom prst="rect">
            <a:avLst/>
          </a:prstGeom>
        </p:spPr>
        <p:txBody>
          <a:bodyPr spcFirstLastPara="1" wrap="square" lIns="146276" tIns="146276" rIns="146276" bIns="14627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7"/>
          <p:cNvSpPr txBox="1">
            <a:spLocks noGrp="1"/>
          </p:cNvSpPr>
          <p:nvPr>
            <p:ph type="subTitle" idx="4"/>
          </p:nvPr>
        </p:nvSpPr>
        <p:spPr>
          <a:xfrm>
            <a:off x="1152020" y="4330752"/>
            <a:ext cx="3802080" cy="630720"/>
          </a:xfrm>
          <a:prstGeom prst="rect">
            <a:avLst/>
          </a:prstGeom>
        </p:spPr>
        <p:txBody>
          <a:bodyPr spcFirstLastPara="1" wrap="square" lIns="146276" tIns="146276" rIns="146276" bIns="146276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2pPr>
            <a:lvl3pPr lvl="2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3pPr>
            <a:lvl4pPr lvl="3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4pPr>
            <a:lvl5pPr lvl="4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5pPr>
            <a:lvl6pPr lvl="5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6pPr>
            <a:lvl7pPr lvl="6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7pPr>
            <a:lvl8pPr lvl="7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8pPr>
            <a:lvl9pPr lvl="8" algn="ctr" rtl="0">
              <a:lnSpc>
                <a:spcPct val="100000"/>
              </a:lnSpc>
              <a:spcBef>
                <a:spcPts val="2560"/>
              </a:spcBef>
              <a:spcAft>
                <a:spcPts val="256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subTitle" idx="5"/>
          </p:nvPr>
        </p:nvSpPr>
        <p:spPr>
          <a:xfrm>
            <a:off x="5414180" y="4330752"/>
            <a:ext cx="3802080" cy="630720"/>
          </a:xfrm>
          <a:prstGeom prst="rect">
            <a:avLst/>
          </a:prstGeom>
        </p:spPr>
        <p:txBody>
          <a:bodyPr spcFirstLastPara="1" wrap="square" lIns="146276" tIns="146276" rIns="146276" bIns="146276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2pPr>
            <a:lvl3pPr lvl="2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3pPr>
            <a:lvl4pPr lvl="3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4pPr>
            <a:lvl5pPr lvl="4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5pPr>
            <a:lvl6pPr lvl="5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6pPr>
            <a:lvl7pPr lvl="6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7pPr>
            <a:lvl8pPr lvl="7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8pPr>
            <a:lvl9pPr lvl="8" algn="ctr" rtl="0">
              <a:lnSpc>
                <a:spcPct val="100000"/>
              </a:lnSpc>
              <a:spcBef>
                <a:spcPts val="2560"/>
              </a:spcBef>
              <a:spcAft>
                <a:spcPts val="256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9pPr>
          </a:lstStyle>
          <a:p>
            <a:endParaRPr/>
          </a:p>
        </p:txBody>
      </p:sp>
      <p:sp>
        <p:nvSpPr>
          <p:cNvPr id="138" name="Google Shape;138;p17"/>
          <p:cNvSpPr txBox="1">
            <a:spLocks noGrp="1"/>
          </p:cNvSpPr>
          <p:nvPr>
            <p:ph type="subTitle" idx="6"/>
          </p:nvPr>
        </p:nvSpPr>
        <p:spPr>
          <a:xfrm>
            <a:off x="9676300" y="4330752"/>
            <a:ext cx="3802080" cy="630720"/>
          </a:xfrm>
          <a:prstGeom prst="rect">
            <a:avLst/>
          </a:prstGeom>
        </p:spPr>
        <p:txBody>
          <a:bodyPr spcFirstLastPara="1" wrap="square" lIns="146276" tIns="146276" rIns="146276" bIns="146276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2pPr>
            <a:lvl3pPr lvl="2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3pPr>
            <a:lvl4pPr lvl="3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4pPr>
            <a:lvl5pPr lvl="4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5pPr>
            <a:lvl6pPr lvl="5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6pPr>
            <a:lvl7pPr lvl="6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7pPr>
            <a:lvl8pPr lvl="7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8pPr>
            <a:lvl9pPr lvl="8" algn="ctr" rtl="0">
              <a:lnSpc>
                <a:spcPct val="100000"/>
              </a:lnSpc>
              <a:spcBef>
                <a:spcPts val="2560"/>
              </a:spcBef>
              <a:spcAft>
                <a:spcPts val="256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9pPr>
          </a:lstStyle>
          <a:p>
            <a:endParaRPr/>
          </a:p>
        </p:txBody>
      </p:sp>
      <p:sp>
        <p:nvSpPr>
          <p:cNvPr id="139" name="Google Shape;139;p17"/>
          <p:cNvSpPr/>
          <p:nvPr/>
        </p:nvSpPr>
        <p:spPr>
          <a:xfrm>
            <a:off x="6892952" y="7499155"/>
            <a:ext cx="844607" cy="452093"/>
          </a:xfrm>
          <a:custGeom>
            <a:avLst/>
            <a:gdLst/>
            <a:ahLst/>
            <a:cxnLst/>
            <a:rect l="l" t="t" r="r" b="b"/>
            <a:pathLst>
              <a:path w="37936" h="20306" extrusionOk="0">
                <a:moveTo>
                  <a:pt x="20359" y="0"/>
                </a:moveTo>
                <a:cubicBezTo>
                  <a:pt x="20069" y="8"/>
                  <a:pt x="19654" y="10"/>
                  <a:pt x="19220" y="10"/>
                </a:cubicBezTo>
                <a:cubicBezTo>
                  <a:pt x="18716" y="10"/>
                  <a:pt x="18186" y="7"/>
                  <a:pt x="17794" y="7"/>
                </a:cubicBezTo>
                <a:cubicBezTo>
                  <a:pt x="17723" y="7"/>
                  <a:pt x="17657" y="7"/>
                  <a:pt x="17596" y="7"/>
                </a:cubicBezTo>
                <a:lnTo>
                  <a:pt x="17545" y="15583"/>
                </a:lnTo>
                <a:lnTo>
                  <a:pt x="6538" y="4574"/>
                </a:lnTo>
                <a:lnTo>
                  <a:pt x="4592" y="6537"/>
                </a:lnTo>
                <a:lnTo>
                  <a:pt x="15577" y="17550"/>
                </a:lnTo>
                <a:lnTo>
                  <a:pt x="1" y="17577"/>
                </a:lnTo>
                <a:lnTo>
                  <a:pt x="6" y="20306"/>
                </a:lnTo>
                <a:lnTo>
                  <a:pt x="6" y="20305"/>
                </a:lnTo>
                <a:lnTo>
                  <a:pt x="37936" y="20289"/>
                </a:lnTo>
                <a:lnTo>
                  <a:pt x="37930" y="17582"/>
                </a:lnTo>
                <a:lnTo>
                  <a:pt x="22372" y="17550"/>
                </a:lnTo>
                <a:lnTo>
                  <a:pt x="33336" y="6548"/>
                </a:lnTo>
                <a:lnTo>
                  <a:pt x="31417" y="4551"/>
                </a:lnTo>
                <a:lnTo>
                  <a:pt x="20356" y="15571"/>
                </a:lnTo>
                <a:lnTo>
                  <a:pt x="2035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46276" tIns="146276" rIns="146276" bIns="146276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140" name="Google Shape;140;p17"/>
          <p:cNvCxnSpPr/>
          <p:nvPr/>
        </p:nvCxnSpPr>
        <p:spPr>
          <a:xfrm rot="10800000">
            <a:off x="7910156" y="7924546"/>
            <a:ext cx="4448160" cy="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1" name="Google Shape;141;p17"/>
          <p:cNvCxnSpPr/>
          <p:nvPr/>
        </p:nvCxnSpPr>
        <p:spPr>
          <a:xfrm rot="10800000">
            <a:off x="2272091" y="7924546"/>
            <a:ext cx="4448160" cy="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2" name="Google Shape;142;p17"/>
          <p:cNvSpPr/>
          <p:nvPr/>
        </p:nvSpPr>
        <p:spPr>
          <a:xfrm rot="10800000">
            <a:off x="12391125" y="6805193"/>
            <a:ext cx="1125200" cy="1122690"/>
          </a:xfrm>
          <a:custGeom>
            <a:avLst/>
            <a:gdLst/>
            <a:ahLst/>
            <a:cxnLst/>
            <a:rect l="l" t="t" r="r" b="b"/>
            <a:pathLst>
              <a:path w="20175" h="20130" extrusionOk="0">
                <a:moveTo>
                  <a:pt x="0" y="0"/>
                </a:moveTo>
                <a:lnTo>
                  <a:pt x="0" y="20129"/>
                </a:lnTo>
                <a:lnTo>
                  <a:pt x="20174" y="20129"/>
                </a:lnTo>
                <a:lnTo>
                  <a:pt x="20174" y="13711"/>
                </a:lnTo>
                <a:lnTo>
                  <a:pt x="13188" y="13711"/>
                </a:lnTo>
                <a:lnTo>
                  <a:pt x="13188" y="6990"/>
                </a:lnTo>
                <a:lnTo>
                  <a:pt x="6529" y="6990"/>
                </a:lnTo>
                <a:lnTo>
                  <a:pt x="652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46276" tIns="146276" rIns="146276" bIns="146276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17"/>
          <p:cNvSpPr/>
          <p:nvPr/>
        </p:nvSpPr>
        <p:spPr>
          <a:xfrm rot="5400000">
            <a:off x="13352875" y="7073236"/>
            <a:ext cx="1173203" cy="527616"/>
          </a:xfrm>
          <a:custGeom>
            <a:avLst/>
            <a:gdLst/>
            <a:ahLst/>
            <a:cxnLst/>
            <a:rect l="l" t="t" r="r" b="b"/>
            <a:pathLst>
              <a:path w="43607" h="19614" extrusionOk="0">
                <a:moveTo>
                  <a:pt x="10806" y="0"/>
                </a:moveTo>
                <a:cubicBezTo>
                  <a:pt x="7773" y="0"/>
                  <a:pt x="5270" y="1155"/>
                  <a:pt x="3272" y="3422"/>
                </a:cubicBezTo>
                <a:cubicBezTo>
                  <a:pt x="1" y="7132"/>
                  <a:pt x="157" y="13001"/>
                  <a:pt x="3619" y="16551"/>
                </a:cubicBezTo>
                <a:cubicBezTo>
                  <a:pt x="5616" y="18598"/>
                  <a:pt x="8062" y="19601"/>
                  <a:pt x="10907" y="19606"/>
                </a:cubicBezTo>
                <a:cubicBezTo>
                  <a:pt x="14041" y="19612"/>
                  <a:pt x="17175" y="19614"/>
                  <a:pt x="20309" y="19614"/>
                </a:cubicBezTo>
                <a:cubicBezTo>
                  <a:pt x="24188" y="19614"/>
                  <a:pt x="28067" y="19611"/>
                  <a:pt x="31946" y="19610"/>
                </a:cubicBezTo>
                <a:cubicBezTo>
                  <a:pt x="32690" y="19608"/>
                  <a:pt x="33433" y="19607"/>
                  <a:pt x="34177" y="19562"/>
                </a:cubicBezTo>
                <a:cubicBezTo>
                  <a:pt x="36580" y="19416"/>
                  <a:pt x="38644" y="18495"/>
                  <a:pt x="40362" y="16841"/>
                </a:cubicBezTo>
                <a:cubicBezTo>
                  <a:pt x="42074" y="15195"/>
                  <a:pt x="43079" y="13173"/>
                  <a:pt x="43307" y="10796"/>
                </a:cubicBezTo>
                <a:cubicBezTo>
                  <a:pt x="43606" y="7674"/>
                  <a:pt x="42635" y="4973"/>
                  <a:pt x="40412" y="2783"/>
                </a:cubicBezTo>
                <a:cubicBezTo>
                  <a:pt x="38533" y="934"/>
                  <a:pt x="36230" y="0"/>
                  <a:pt x="33567" y="0"/>
                </a:cubicBezTo>
                <a:cubicBezTo>
                  <a:pt x="33561" y="0"/>
                  <a:pt x="33554" y="0"/>
                  <a:pt x="33547" y="0"/>
                </a:cubicBezTo>
                <a:cubicBezTo>
                  <a:pt x="31981" y="4"/>
                  <a:pt x="30415" y="5"/>
                  <a:pt x="28849" y="5"/>
                </a:cubicBezTo>
                <a:cubicBezTo>
                  <a:pt x="26612" y="5"/>
                  <a:pt x="24375" y="3"/>
                  <a:pt x="22138" y="3"/>
                </a:cubicBezTo>
                <a:cubicBezTo>
                  <a:pt x="19877" y="3"/>
                  <a:pt x="17616" y="5"/>
                  <a:pt x="15355" y="5"/>
                </a:cubicBezTo>
                <a:cubicBezTo>
                  <a:pt x="13848" y="5"/>
                  <a:pt x="12341" y="4"/>
                  <a:pt x="10834" y="0"/>
                </a:cubicBezTo>
                <a:cubicBezTo>
                  <a:pt x="10825" y="0"/>
                  <a:pt x="10816" y="0"/>
                  <a:pt x="1080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46276" tIns="146276" rIns="146276" bIns="146276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17"/>
          <p:cNvSpPr/>
          <p:nvPr/>
        </p:nvSpPr>
        <p:spPr>
          <a:xfrm>
            <a:off x="460820" y="7260080"/>
            <a:ext cx="691200" cy="691200"/>
          </a:xfrm>
          <a:prstGeom prst="ellipse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6276" tIns="146276" rIns="146276" bIns="146276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17"/>
          <p:cNvSpPr/>
          <p:nvPr/>
        </p:nvSpPr>
        <p:spPr>
          <a:xfrm rot="5400000">
            <a:off x="109822" y="1214200"/>
            <a:ext cx="1393180" cy="691172"/>
          </a:xfrm>
          <a:custGeom>
            <a:avLst/>
            <a:gdLst/>
            <a:ahLst/>
            <a:cxnLst/>
            <a:rect l="l" t="t" r="r" b="b"/>
            <a:pathLst>
              <a:path w="37953" h="18831" extrusionOk="0">
                <a:moveTo>
                  <a:pt x="4347" y="6578"/>
                </a:moveTo>
                <a:lnTo>
                  <a:pt x="4343" y="6580"/>
                </a:lnTo>
                <a:lnTo>
                  <a:pt x="4343" y="6581"/>
                </a:lnTo>
                <a:cubicBezTo>
                  <a:pt x="4344" y="6581"/>
                  <a:pt x="4346" y="6582"/>
                  <a:pt x="4347" y="6582"/>
                </a:cubicBezTo>
                <a:lnTo>
                  <a:pt x="4347" y="6582"/>
                </a:lnTo>
                <a:cubicBezTo>
                  <a:pt x="4347" y="6580"/>
                  <a:pt x="4347" y="6579"/>
                  <a:pt x="4347" y="6578"/>
                </a:cubicBezTo>
                <a:close/>
                <a:moveTo>
                  <a:pt x="22271" y="1"/>
                </a:moveTo>
                <a:cubicBezTo>
                  <a:pt x="21181" y="3041"/>
                  <a:pt x="20094" y="6076"/>
                  <a:pt x="19006" y="9110"/>
                </a:cubicBezTo>
                <a:cubicBezTo>
                  <a:pt x="18986" y="9109"/>
                  <a:pt x="18965" y="9107"/>
                  <a:pt x="18945" y="9106"/>
                </a:cubicBezTo>
                <a:cubicBezTo>
                  <a:pt x="17861" y="6082"/>
                  <a:pt x="16777" y="3057"/>
                  <a:pt x="15687" y="15"/>
                </a:cubicBezTo>
                <a:cubicBezTo>
                  <a:pt x="15601" y="97"/>
                  <a:pt x="15626" y="170"/>
                  <a:pt x="15627" y="233"/>
                </a:cubicBezTo>
                <a:cubicBezTo>
                  <a:pt x="15639" y="1085"/>
                  <a:pt x="15639" y="1936"/>
                  <a:pt x="15649" y="2787"/>
                </a:cubicBezTo>
                <a:cubicBezTo>
                  <a:pt x="15675" y="5024"/>
                  <a:pt x="15665" y="7260"/>
                  <a:pt x="15667" y="9498"/>
                </a:cubicBezTo>
                <a:cubicBezTo>
                  <a:pt x="15667" y="9553"/>
                  <a:pt x="15698" y="9635"/>
                  <a:pt x="15625" y="9658"/>
                </a:cubicBezTo>
                <a:cubicBezTo>
                  <a:pt x="15617" y="9661"/>
                  <a:pt x="15609" y="9662"/>
                  <a:pt x="15602" y="9662"/>
                </a:cubicBezTo>
                <a:cubicBezTo>
                  <a:pt x="15550" y="9662"/>
                  <a:pt x="15523" y="9596"/>
                  <a:pt x="15490" y="9556"/>
                </a:cubicBezTo>
                <a:cubicBezTo>
                  <a:pt x="14922" y="8874"/>
                  <a:pt x="14353" y="8190"/>
                  <a:pt x="13786" y="7506"/>
                </a:cubicBezTo>
                <a:cubicBezTo>
                  <a:pt x="12560" y="6026"/>
                  <a:pt x="11334" y="4546"/>
                  <a:pt x="10107" y="3065"/>
                </a:cubicBezTo>
                <a:cubicBezTo>
                  <a:pt x="9901" y="2818"/>
                  <a:pt x="9690" y="2575"/>
                  <a:pt x="9481" y="2330"/>
                </a:cubicBezTo>
                <a:lnTo>
                  <a:pt x="9415" y="2367"/>
                </a:lnTo>
                <a:cubicBezTo>
                  <a:pt x="10524" y="5372"/>
                  <a:pt x="11635" y="8375"/>
                  <a:pt x="12745" y="11382"/>
                </a:cubicBezTo>
                <a:cubicBezTo>
                  <a:pt x="12726" y="11387"/>
                  <a:pt x="12710" y="11390"/>
                  <a:pt x="12695" y="11390"/>
                </a:cubicBezTo>
                <a:cubicBezTo>
                  <a:pt x="12644" y="11390"/>
                  <a:pt x="12618" y="11362"/>
                  <a:pt x="12588" y="11345"/>
                </a:cubicBezTo>
                <a:cubicBezTo>
                  <a:pt x="10002" y="9835"/>
                  <a:pt x="7416" y="8324"/>
                  <a:pt x="4828" y="6816"/>
                </a:cubicBezTo>
                <a:cubicBezTo>
                  <a:pt x="4674" y="6726"/>
                  <a:pt x="4537" y="6597"/>
                  <a:pt x="4347" y="6582"/>
                </a:cubicBezTo>
                <a:lnTo>
                  <a:pt x="4347" y="6582"/>
                </a:lnTo>
                <a:cubicBezTo>
                  <a:pt x="4352" y="6655"/>
                  <a:pt x="4408" y="6698"/>
                  <a:pt x="4450" y="6748"/>
                </a:cubicBezTo>
                <a:cubicBezTo>
                  <a:pt x="4920" y="7297"/>
                  <a:pt x="5389" y="7845"/>
                  <a:pt x="5857" y="8395"/>
                </a:cubicBezTo>
                <a:cubicBezTo>
                  <a:pt x="7277" y="10070"/>
                  <a:pt x="8698" y="11744"/>
                  <a:pt x="10112" y="13424"/>
                </a:cubicBezTo>
                <a:cubicBezTo>
                  <a:pt x="10260" y="13601"/>
                  <a:pt x="10456" y="13752"/>
                  <a:pt x="10551" y="14009"/>
                </a:cubicBezTo>
                <a:cubicBezTo>
                  <a:pt x="7361" y="13430"/>
                  <a:pt x="4205" y="12857"/>
                  <a:pt x="1051" y="12285"/>
                </a:cubicBezTo>
                <a:cubicBezTo>
                  <a:pt x="1045" y="12309"/>
                  <a:pt x="1039" y="12331"/>
                  <a:pt x="1033" y="12355"/>
                </a:cubicBezTo>
                <a:cubicBezTo>
                  <a:pt x="3820" y="13945"/>
                  <a:pt x="6606" y="15535"/>
                  <a:pt x="9393" y="17125"/>
                </a:cubicBezTo>
                <a:cubicBezTo>
                  <a:pt x="9388" y="17145"/>
                  <a:pt x="9385" y="17165"/>
                  <a:pt x="9380" y="17186"/>
                </a:cubicBezTo>
                <a:cubicBezTo>
                  <a:pt x="6254" y="17720"/>
                  <a:pt x="3127" y="18255"/>
                  <a:pt x="1" y="18791"/>
                </a:cubicBezTo>
                <a:cubicBezTo>
                  <a:pt x="2" y="18805"/>
                  <a:pt x="3" y="18818"/>
                  <a:pt x="5" y="18831"/>
                </a:cubicBezTo>
                <a:lnTo>
                  <a:pt x="37949" y="18831"/>
                </a:lnTo>
                <a:cubicBezTo>
                  <a:pt x="37950" y="18818"/>
                  <a:pt x="37951" y="18805"/>
                  <a:pt x="37952" y="18791"/>
                </a:cubicBezTo>
                <a:cubicBezTo>
                  <a:pt x="34824" y="18255"/>
                  <a:pt x="31695" y="17720"/>
                  <a:pt x="28566" y="17185"/>
                </a:cubicBezTo>
                <a:cubicBezTo>
                  <a:pt x="28566" y="17164"/>
                  <a:pt x="28566" y="17143"/>
                  <a:pt x="28566" y="17122"/>
                </a:cubicBezTo>
                <a:cubicBezTo>
                  <a:pt x="31352" y="15531"/>
                  <a:pt x="34139" y="13941"/>
                  <a:pt x="36925" y="12351"/>
                </a:cubicBezTo>
                <a:cubicBezTo>
                  <a:pt x="36917" y="12330"/>
                  <a:pt x="36909" y="12308"/>
                  <a:pt x="36902" y="12285"/>
                </a:cubicBezTo>
                <a:cubicBezTo>
                  <a:pt x="33733" y="12859"/>
                  <a:pt x="30566" y="13434"/>
                  <a:pt x="27336" y="14020"/>
                </a:cubicBezTo>
                <a:cubicBezTo>
                  <a:pt x="29457" y="11519"/>
                  <a:pt x="31540" y="9060"/>
                  <a:pt x="33624" y="6601"/>
                </a:cubicBezTo>
                <a:cubicBezTo>
                  <a:pt x="33607" y="6585"/>
                  <a:pt x="33590" y="6567"/>
                  <a:pt x="33573" y="6551"/>
                </a:cubicBezTo>
                <a:lnTo>
                  <a:pt x="25255" y="11411"/>
                </a:lnTo>
                <a:cubicBezTo>
                  <a:pt x="25238" y="11400"/>
                  <a:pt x="25223" y="11389"/>
                  <a:pt x="25207" y="11378"/>
                </a:cubicBezTo>
                <a:cubicBezTo>
                  <a:pt x="26322" y="8365"/>
                  <a:pt x="27437" y="5350"/>
                  <a:pt x="28551" y="2336"/>
                </a:cubicBezTo>
                <a:cubicBezTo>
                  <a:pt x="28535" y="2325"/>
                  <a:pt x="28519" y="2314"/>
                  <a:pt x="28502" y="2304"/>
                </a:cubicBezTo>
                <a:cubicBezTo>
                  <a:pt x="28433" y="2378"/>
                  <a:pt x="28360" y="2449"/>
                  <a:pt x="28295" y="2527"/>
                </a:cubicBezTo>
                <a:cubicBezTo>
                  <a:pt x="27432" y="3567"/>
                  <a:pt x="26570" y="4609"/>
                  <a:pt x="25706" y="5650"/>
                </a:cubicBezTo>
                <a:cubicBezTo>
                  <a:pt x="24634" y="6942"/>
                  <a:pt x="23560" y="8233"/>
                  <a:pt x="22486" y="9523"/>
                </a:cubicBezTo>
                <a:cubicBezTo>
                  <a:pt x="22446" y="9572"/>
                  <a:pt x="22417" y="9661"/>
                  <a:pt x="22353" y="9661"/>
                </a:cubicBezTo>
                <a:cubicBezTo>
                  <a:pt x="22344" y="9661"/>
                  <a:pt x="22335" y="9659"/>
                  <a:pt x="22325" y="9656"/>
                </a:cubicBezTo>
                <a:cubicBezTo>
                  <a:pt x="22242" y="9626"/>
                  <a:pt x="22281" y="9521"/>
                  <a:pt x="22282" y="9450"/>
                </a:cubicBezTo>
                <a:cubicBezTo>
                  <a:pt x="22300" y="7959"/>
                  <a:pt x="22281" y="6469"/>
                  <a:pt x="22313" y="4978"/>
                </a:cubicBezTo>
                <a:cubicBezTo>
                  <a:pt x="22346" y="3374"/>
                  <a:pt x="22325" y="1769"/>
                  <a:pt x="22325" y="163"/>
                </a:cubicBezTo>
                <a:cubicBezTo>
                  <a:pt x="22325" y="113"/>
                  <a:pt x="22361" y="44"/>
                  <a:pt x="2227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46276" tIns="146276" rIns="146276" bIns="146276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6" name="Google Shape;146;p17"/>
          <p:cNvSpPr/>
          <p:nvPr/>
        </p:nvSpPr>
        <p:spPr>
          <a:xfrm rot="10800000">
            <a:off x="13489267" y="1621917"/>
            <a:ext cx="1548095" cy="774082"/>
          </a:xfrm>
          <a:custGeom>
            <a:avLst/>
            <a:gdLst/>
            <a:ahLst/>
            <a:cxnLst/>
            <a:rect l="l" t="t" r="r" b="b"/>
            <a:pathLst>
              <a:path w="22193" h="11097" extrusionOk="0">
                <a:moveTo>
                  <a:pt x="11096" y="0"/>
                </a:moveTo>
                <a:cubicBezTo>
                  <a:pt x="4968" y="0"/>
                  <a:pt x="1" y="4969"/>
                  <a:pt x="1" y="11097"/>
                </a:cubicBezTo>
                <a:lnTo>
                  <a:pt x="22193" y="11097"/>
                </a:lnTo>
                <a:cubicBezTo>
                  <a:pt x="22193" y="4969"/>
                  <a:pt x="17224" y="0"/>
                  <a:pt x="110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46276" tIns="146276" rIns="146276" bIns="146276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7" name="Google Shape;147;p17"/>
          <p:cNvSpPr/>
          <p:nvPr/>
        </p:nvSpPr>
        <p:spPr>
          <a:xfrm rot="10800000">
            <a:off x="13489267" y="863214"/>
            <a:ext cx="1548095" cy="774082"/>
          </a:xfrm>
          <a:custGeom>
            <a:avLst/>
            <a:gdLst/>
            <a:ahLst/>
            <a:cxnLst/>
            <a:rect l="l" t="t" r="r" b="b"/>
            <a:pathLst>
              <a:path w="22193" h="11097" extrusionOk="0">
                <a:moveTo>
                  <a:pt x="11096" y="0"/>
                </a:moveTo>
                <a:cubicBezTo>
                  <a:pt x="4968" y="0"/>
                  <a:pt x="1" y="4969"/>
                  <a:pt x="1" y="11097"/>
                </a:cubicBezTo>
                <a:lnTo>
                  <a:pt x="22193" y="11097"/>
                </a:lnTo>
                <a:cubicBezTo>
                  <a:pt x="22193" y="4969"/>
                  <a:pt x="17224" y="0"/>
                  <a:pt x="1109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46276" tIns="146276" rIns="146276" bIns="146276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29591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9"/>
          <p:cNvSpPr/>
          <p:nvPr/>
        </p:nvSpPr>
        <p:spPr>
          <a:xfrm>
            <a:off x="12" y="1"/>
            <a:ext cx="1971032" cy="8229605"/>
          </a:xfrm>
          <a:custGeom>
            <a:avLst/>
            <a:gdLst/>
            <a:ahLst/>
            <a:cxnLst/>
            <a:rect l="l" t="t" r="r" b="b"/>
            <a:pathLst>
              <a:path w="64624" h="5394" extrusionOk="0">
                <a:moveTo>
                  <a:pt x="0" y="1"/>
                </a:moveTo>
                <a:lnTo>
                  <a:pt x="0" y="5393"/>
                </a:lnTo>
                <a:lnTo>
                  <a:pt x="64624" y="5393"/>
                </a:lnTo>
                <a:lnTo>
                  <a:pt x="6462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46276" tIns="146276" rIns="146276" bIns="146276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7" name="Google Shape;167;p19"/>
          <p:cNvSpPr txBox="1">
            <a:spLocks noGrp="1"/>
          </p:cNvSpPr>
          <p:nvPr>
            <p:ph type="title"/>
          </p:nvPr>
        </p:nvSpPr>
        <p:spPr>
          <a:xfrm>
            <a:off x="1971040" y="712040"/>
            <a:ext cx="11507520" cy="916320"/>
          </a:xfrm>
          <a:prstGeom prst="rect">
            <a:avLst/>
          </a:prstGeom>
        </p:spPr>
        <p:txBody>
          <a:bodyPr spcFirstLastPara="1" wrap="square" lIns="146276" tIns="146276" rIns="146276" bIns="14627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9"/>
          <p:cNvSpPr txBox="1">
            <a:spLocks noGrp="1"/>
          </p:cNvSpPr>
          <p:nvPr>
            <p:ph type="subTitle" idx="1"/>
          </p:nvPr>
        </p:nvSpPr>
        <p:spPr>
          <a:xfrm>
            <a:off x="6607520" y="3317722"/>
            <a:ext cx="3165120" cy="1264800"/>
          </a:xfrm>
          <a:prstGeom prst="rect">
            <a:avLst/>
          </a:prstGeom>
        </p:spPr>
        <p:txBody>
          <a:bodyPr spcFirstLastPara="1" wrap="square" lIns="146276" tIns="146276" rIns="146276" bIns="14627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560"/>
              </a:spcBef>
              <a:spcAft>
                <a:spcPts val="256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9"/>
          <p:cNvSpPr txBox="1">
            <a:spLocks noGrp="1"/>
          </p:cNvSpPr>
          <p:nvPr>
            <p:ph type="subTitle" idx="2"/>
          </p:nvPr>
        </p:nvSpPr>
        <p:spPr>
          <a:xfrm>
            <a:off x="10313280" y="3317722"/>
            <a:ext cx="3165120" cy="1264800"/>
          </a:xfrm>
          <a:prstGeom prst="rect">
            <a:avLst/>
          </a:prstGeom>
        </p:spPr>
        <p:txBody>
          <a:bodyPr spcFirstLastPara="1" wrap="square" lIns="146276" tIns="146276" rIns="146276" bIns="14627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560"/>
              </a:spcBef>
              <a:spcAft>
                <a:spcPts val="256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9"/>
          <p:cNvSpPr txBox="1">
            <a:spLocks noGrp="1"/>
          </p:cNvSpPr>
          <p:nvPr>
            <p:ph type="subTitle" idx="3"/>
          </p:nvPr>
        </p:nvSpPr>
        <p:spPr>
          <a:xfrm>
            <a:off x="6607520" y="5611162"/>
            <a:ext cx="3165120" cy="1264800"/>
          </a:xfrm>
          <a:prstGeom prst="rect">
            <a:avLst/>
          </a:prstGeom>
        </p:spPr>
        <p:txBody>
          <a:bodyPr spcFirstLastPara="1" wrap="square" lIns="146276" tIns="146276" rIns="146276" bIns="14627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560"/>
              </a:spcBef>
              <a:spcAft>
                <a:spcPts val="256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9"/>
          <p:cNvSpPr txBox="1">
            <a:spLocks noGrp="1"/>
          </p:cNvSpPr>
          <p:nvPr>
            <p:ph type="subTitle" idx="4"/>
          </p:nvPr>
        </p:nvSpPr>
        <p:spPr>
          <a:xfrm>
            <a:off x="10313280" y="5611162"/>
            <a:ext cx="3165120" cy="1264800"/>
          </a:xfrm>
          <a:prstGeom prst="rect">
            <a:avLst/>
          </a:prstGeom>
        </p:spPr>
        <p:txBody>
          <a:bodyPr spcFirstLastPara="1" wrap="square" lIns="146276" tIns="146276" rIns="146276" bIns="14627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560"/>
              </a:spcBef>
              <a:spcAft>
                <a:spcPts val="256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19"/>
          <p:cNvSpPr txBox="1">
            <a:spLocks noGrp="1"/>
          </p:cNvSpPr>
          <p:nvPr>
            <p:ph type="subTitle" idx="5"/>
          </p:nvPr>
        </p:nvSpPr>
        <p:spPr>
          <a:xfrm>
            <a:off x="6607520" y="2845960"/>
            <a:ext cx="3165120" cy="648960"/>
          </a:xfrm>
          <a:prstGeom prst="rect">
            <a:avLst/>
          </a:prstGeom>
        </p:spPr>
        <p:txBody>
          <a:bodyPr spcFirstLastPara="1" wrap="square" lIns="146276" tIns="146276" rIns="146276" bIns="146276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2pPr>
            <a:lvl3pPr lvl="2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3pPr>
            <a:lvl4pPr lvl="3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4pPr>
            <a:lvl5pPr lvl="4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5pPr>
            <a:lvl6pPr lvl="5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6pPr>
            <a:lvl7pPr lvl="6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7pPr>
            <a:lvl8pPr lvl="7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8pPr>
            <a:lvl9pPr lvl="8" algn="ctr" rtl="0">
              <a:lnSpc>
                <a:spcPct val="100000"/>
              </a:lnSpc>
              <a:spcBef>
                <a:spcPts val="2560"/>
              </a:spcBef>
              <a:spcAft>
                <a:spcPts val="256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9pPr>
          </a:lstStyle>
          <a:p>
            <a:endParaRPr/>
          </a:p>
        </p:txBody>
      </p:sp>
      <p:sp>
        <p:nvSpPr>
          <p:cNvPr id="173" name="Google Shape;173;p19"/>
          <p:cNvSpPr txBox="1">
            <a:spLocks noGrp="1"/>
          </p:cNvSpPr>
          <p:nvPr>
            <p:ph type="subTitle" idx="6"/>
          </p:nvPr>
        </p:nvSpPr>
        <p:spPr>
          <a:xfrm>
            <a:off x="10313284" y="2845960"/>
            <a:ext cx="3165120" cy="648960"/>
          </a:xfrm>
          <a:prstGeom prst="rect">
            <a:avLst/>
          </a:prstGeom>
        </p:spPr>
        <p:txBody>
          <a:bodyPr spcFirstLastPara="1" wrap="square" lIns="146276" tIns="146276" rIns="146276" bIns="146276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2pPr>
            <a:lvl3pPr lvl="2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3pPr>
            <a:lvl4pPr lvl="3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4pPr>
            <a:lvl5pPr lvl="4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5pPr>
            <a:lvl6pPr lvl="5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6pPr>
            <a:lvl7pPr lvl="6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7pPr>
            <a:lvl8pPr lvl="7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8pPr>
            <a:lvl9pPr lvl="8" algn="ctr" rtl="0">
              <a:lnSpc>
                <a:spcPct val="100000"/>
              </a:lnSpc>
              <a:spcBef>
                <a:spcPts val="2560"/>
              </a:spcBef>
              <a:spcAft>
                <a:spcPts val="256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9pPr>
          </a:lstStyle>
          <a:p>
            <a:endParaRPr/>
          </a:p>
        </p:txBody>
      </p:sp>
      <p:sp>
        <p:nvSpPr>
          <p:cNvPr id="174" name="Google Shape;174;p19"/>
          <p:cNvSpPr txBox="1">
            <a:spLocks noGrp="1"/>
          </p:cNvSpPr>
          <p:nvPr>
            <p:ph type="subTitle" idx="7"/>
          </p:nvPr>
        </p:nvSpPr>
        <p:spPr>
          <a:xfrm>
            <a:off x="6607520" y="5139480"/>
            <a:ext cx="3165120" cy="648960"/>
          </a:xfrm>
          <a:prstGeom prst="rect">
            <a:avLst/>
          </a:prstGeom>
        </p:spPr>
        <p:txBody>
          <a:bodyPr spcFirstLastPara="1" wrap="square" lIns="146276" tIns="146276" rIns="146276" bIns="146276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2pPr>
            <a:lvl3pPr lvl="2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3pPr>
            <a:lvl4pPr lvl="3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4pPr>
            <a:lvl5pPr lvl="4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5pPr>
            <a:lvl6pPr lvl="5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6pPr>
            <a:lvl7pPr lvl="6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7pPr>
            <a:lvl8pPr lvl="7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8pPr>
            <a:lvl9pPr lvl="8" algn="ctr" rtl="0">
              <a:lnSpc>
                <a:spcPct val="100000"/>
              </a:lnSpc>
              <a:spcBef>
                <a:spcPts val="2560"/>
              </a:spcBef>
              <a:spcAft>
                <a:spcPts val="256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9pPr>
          </a:lstStyle>
          <a:p>
            <a:endParaRPr/>
          </a:p>
        </p:txBody>
      </p:sp>
      <p:sp>
        <p:nvSpPr>
          <p:cNvPr id="175" name="Google Shape;175;p19"/>
          <p:cNvSpPr txBox="1">
            <a:spLocks noGrp="1"/>
          </p:cNvSpPr>
          <p:nvPr>
            <p:ph type="subTitle" idx="8"/>
          </p:nvPr>
        </p:nvSpPr>
        <p:spPr>
          <a:xfrm>
            <a:off x="10313284" y="5139480"/>
            <a:ext cx="3165120" cy="648960"/>
          </a:xfrm>
          <a:prstGeom prst="rect">
            <a:avLst/>
          </a:prstGeom>
        </p:spPr>
        <p:txBody>
          <a:bodyPr spcFirstLastPara="1" wrap="square" lIns="146276" tIns="146276" rIns="146276" bIns="146276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2pPr>
            <a:lvl3pPr lvl="2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3pPr>
            <a:lvl4pPr lvl="3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4pPr>
            <a:lvl5pPr lvl="4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5pPr>
            <a:lvl6pPr lvl="5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6pPr>
            <a:lvl7pPr lvl="6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7pPr>
            <a:lvl8pPr lvl="7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8pPr>
            <a:lvl9pPr lvl="8" algn="ctr" rtl="0">
              <a:lnSpc>
                <a:spcPct val="100000"/>
              </a:lnSpc>
              <a:spcBef>
                <a:spcPts val="2560"/>
              </a:spcBef>
              <a:spcAft>
                <a:spcPts val="256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9pPr>
          </a:lstStyle>
          <a:p>
            <a:endParaRPr/>
          </a:p>
        </p:txBody>
      </p:sp>
      <p:sp>
        <p:nvSpPr>
          <p:cNvPr id="176" name="Google Shape;176;p19"/>
          <p:cNvSpPr>
            <a:spLocks noGrp="1"/>
          </p:cNvSpPr>
          <p:nvPr>
            <p:ph type="pic" idx="9"/>
          </p:nvPr>
        </p:nvSpPr>
        <p:spPr>
          <a:xfrm>
            <a:off x="1221360" y="2310080"/>
            <a:ext cx="4614720" cy="4614720"/>
          </a:xfrm>
          <a:prstGeom prst="ellipse">
            <a:avLst/>
          </a:prstGeom>
          <a:noFill/>
          <a:ln>
            <a:noFill/>
          </a:ln>
        </p:spPr>
      </p:sp>
      <p:sp>
        <p:nvSpPr>
          <p:cNvPr id="177" name="Google Shape;177;p19"/>
          <p:cNvSpPr/>
          <p:nvPr/>
        </p:nvSpPr>
        <p:spPr>
          <a:xfrm flipH="1">
            <a:off x="13120228" y="7373703"/>
            <a:ext cx="1041115" cy="557358"/>
          </a:xfrm>
          <a:custGeom>
            <a:avLst/>
            <a:gdLst/>
            <a:ahLst/>
            <a:cxnLst/>
            <a:rect l="l" t="t" r="r" b="b"/>
            <a:pathLst>
              <a:path w="37936" h="20306" extrusionOk="0">
                <a:moveTo>
                  <a:pt x="20359" y="0"/>
                </a:moveTo>
                <a:cubicBezTo>
                  <a:pt x="20069" y="8"/>
                  <a:pt x="19654" y="10"/>
                  <a:pt x="19220" y="10"/>
                </a:cubicBezTo>
                <a:cubicBezTo>
                  <a:pt x="18716" y="10"/>
                  <a:pt x="18186" y="7"/>
                  <a:pt x="17794" y="7"/>
                </a:cubicBezTo>
                <a:cubicBezTo>
                  <a:pt x="17723" y="7"/>
                  <a:pt x="17657" y="7"/>
                  <a:pt x="17596" y="7"/>
                </a:cubicBezTo>
                <a:lnTo>
                  <a:pt x="17545" y="15583"/>
                </a:lnTo>
                <a:lnTo>
                  <a:pt x="6538" y="4574"/>
                </a:lnTo>
                <a:lnTo>
                  <a:pt x="4592" y="6537"/>
                </a:lnTo>
                <a:lnTo>
                  <a:pt x="15577" y="17550"/>
                </a:lnTo>
                <a:lnTo>
                  <a:pt x="1" y="17577"/>
                </a:lnTo>
                <a:lnTo>
                  <a:pt x="6" y="20306"/>
                </a:lnTo>
                <a:lnTo>
                  <a:pt x="6" y="20305"/>
                </a:lnTo>
                <a:lnTo>
                  <a:pt x="37936" y="20289"/>
                </a:lnTo>
                <a:lnTo>
                  <a:pt x="37930" y="17582"/>
                </a:lnTo>
                <a:lnTo>
                  <a:pt x="22372" y="17550"/>
                </a:lnTo>
                <a:lnTo>
                  <a:pt x="33336" y="6548"/>
                </a:lnTo>
                <a:lnTo>
                  <a:pt x="31417" y="4551"/>
                </a:lnTo>
                <a:lnTo>
                  <a:pt x="20356" y="15571"/>
                </a:lnTo>
                <a:lnTo>
                  <a:pt x="2035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46276" tIns="146276" rIns="146276" bIns="146276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178" name="Google Shape;178;p19"/>
          <p:cNvCxnSpPr/>
          <p:nvPr/>
        </p:nvCxnSpPr>
        <p:spPr>
          <a:xfrm rot="10800000">
            <a:off x="9765062" y="4658742"/>
            <a:ext cx="0" cy="647856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9" name="Google Shape;179;p19"/>
          <p:cNvSpPr/>
          <p:nvPr/>
        </p:nvSpPr>
        <p:spPr>
          <a:xfrm>
            <a:off x="13609773" y="161138"/>
            <a:ext cx="2088983" cy="1044539"/>
          </a:xfrm>
          <a:custGeom>
            <a:avLst/>
            <a:gdLst/>
            <a:ahLst/>
            <a:cxnLst/>
            <a:rect l="l" t="t" r="r" b="b"/>
            <a:pathLst>
              <a:path w="22193" h="11097" extrusionOk="0">
                <a:moveTo>
                  <a:pt x="11096" y="0"/>
                </a:moveTo>
                <a:cubicBezTo>
                  <a:pt x="4968" y="0"/>
                  <a:pt x="1" y="4969"/>
                  <a:pt x="1" y="11097"/>
                </a:cubicBezTo>
                <a:lnTo>
                  <a:pt x="22193" y="11097"/>
                </a:lnTo>
                <a:cubicBezTo>
                  <a:pt x="22193" y="4969"/>
                  <a:pt x="17224" y="0"/>
                  <a:pt x="1109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46276" tIns="146276" rIns="146276" bIns="146276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19"/>
          <p:cNvSpPr/>
          <p:nvPr/>
        </p:nvSpPr>
        <p:spPr>
          <a:xfrm>
            <a:off x="13609773" y="1201529"/>
            <a:ext cx="2088983" cy="1044539"/>
          </a:xfrm>
          <a:custGeom>
            <a:avLst/>
            <a:gdLst/>
            <a:ahLst/>
            <a:cxnLst/>
            <a:rect l="l" t="t" r="r" b="b"/>
            <a:pathLst>
              <a:path w="22193" h="11097" extrusionOk="0">
                <a:moveTo>
                  <a:pt x="11096" y="0"/>
                </a:moveTo>
                <a:cubicBezTo>
                  <a:pt x="4968" y="0"/>
                  <a:pt x="1" y="4969"/>
                  <a:pt x="1" y="11097"/>
                </a:cubicBezTo>
                <a:lnTo>
                  <a:pt x="22193" y="11097"/>
                </a:lnTo>
                <a:cubicBezTo>
                  <a:pt x="22193" y="4969"/>
                  <a:pt x="17224" y="0"/>
                  <a:pt x="1109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46276" tIns="146276" rIns="146276" bIns="146276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0122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285CA7F-3A93-41E8-81F2-91901ED77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lIns="109714" tIns="54858" rIns="109714" bIns="54858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31FE625-9D52-4675-BBC5-6430615B2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2190754"/>
            <a:ext cx="12618720" cy="5221607"/>
          </a:xfrm>
          <a:prstGeom prst="rect">
            <a:avLst/>
          </a:prstGeom>
        </p:spPr>
        <p:txBody>
          <a:bodyPr lIns="109714" tIns="54858" rIns="109714" bIns="54858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6C922DB-FD3F-44AE-A432-108FCFB6E0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" y="7627624"/>
            <a:ext cx="3291840" cy="438150"/>
          </a:xfrm>
          <a:prstGeom prst="rect">
            <a:avLst/>
          </a:prstGeom>
        </p:spPr>
        <p:txBody>
          <a:bodyPr lIns="109714" tIns="54858" rIns="109714" bIns="54858"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116F109-9E71-4AC3-8056-C24A17A92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320" y="7627624"/>
            <a:ext cx="4937760" cy="438150"/>
          </a:xfrm>
          <a:prstGeom prst="rect">
            <a:avLst/>
          </a:prstGeom>
        </p:spPr>
        <p:txBody>
          <a:bodyPr lIns="109714" tIns="54858" rIns="109714" bIns="54858"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C098DB0-CEAE-4F91-B14C-1A6B72EA2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2720" y="7627624"/>
            <a:ext cx="3291840" cy="438150"/>
          </a:xfrm>
          <a:prstGeom prst="rect">
            <a:avLst/>
          </a:prstGeom>
        </p:spPr>
        <p:txBody>
          <a:bodyPr lIns="109714" tIns="54858" rIns="109714" bIns="54858"/>
          <a:lstStyle/>
          <a:p>
            <a:fld id="{D2C8A666-B2CE-41F8-8B82-B7E700F3F4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2343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3"/>
          <p:cNvSpPr txBox="1">
            <a:spLocks noGrp="1"/>
          </p:cNvSpPr>
          <p:nvPr>
            <p:ph type="title"/>
          </p:nvPr>
        </p:nvSpPr>
        <p:spPr>
          <a:xfrm>
            <a:off x="1141160" y="712040"/>
            <a:ext cx="12348000" cy="916320"/>
          </a:xfrm>
          <a:prstGeom prst="rect">
            <a:avLst/>
          </a:prstGeom>
        </p:spPr>
        <p:txBody>
          <a:bodyPr spcFirstLastPara="1" wrap="square" lIns="146276" tIns="146276" rIns="146276" bIns="14627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Font typeface="Sora SemiBold"/>
              <a:buNone/>
              <a:defRPr b="0">
                <a:latin typeface="Sora SemiBold"/>
                <a:ea typeface="Sora SemiBold"/>
                <a:cs typeface="Sora SemiBold"/>
                <a:sym typeface="Sor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Font typeface="Sora SemiBold"/>
              <a:buNone/>
              <a:defRPr b="0">
                <a:latin typeface="Sora SemiBold"/>
                <a:ea typeface="Sora SemiBold"/>
                <a:cs typeface="Sora SemiBold"/>
                <a:sym typeface="Sor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Font typeface="Sora SemiBold"/>
              <a:buNone/>
              <a:defRPr b="0">
                <a:latin typeface="Sora SemiBold"/>
                <a:ea typeface="Sora SemiBold"/>
                <a:cs typeface="Sora SemiBold"/>
                <a:sym typeface="Sor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Font typeface="Sora SemiBold"/>
              <a:buNone/>
              <a:defRPr b="0">
                <a:latin typeface="Sora SemiBold"/>
                <a:ea typeface="Sora SemiBold"/>
                <a:cs typeface="Sora SemiBold"/>
                <a:sym typeface="Sor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Font typeface="Sora SemiBold"/>
              <a:buNone/>
              <a:defRPr b="0">
                <a:latin typeface="Sora SemiBold"/>
                <a:ea typeface="Sora SemiBold"/>
                <a:cs typeface="Sora SemiBold"/>
                <a:sym typeface="Sor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Font typeface="Sora SemiBold"/>
              <a:buNone/>
              <a:defRPr b="0">
                <a:latin typeface="Sora SemiBold"/>
                <a:ea typeface="Sora SemiBold"/>
                <a:cs typeface="Sora SemiBold"/>
                <a:sym typeface="Sor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Font typeface="Sora SemiBold"/>
              <a:buNone/>
              <a:defRPr b="0">
                <a:latin typeface="Sora SemiBold"/>
                <a:ea typeface="Sora SemiBold"/>
                <a:cs typeface="Sora SemiBold"/>
                <a:sym typeface="Sor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Font typeface="Sora SemiBold"/>
              <a:buNone/>
              <a:defRPr b="0">
                <a:latin typeface="Sora SemiBold"/>
                <a:ea typeface="Sora SemiBold"/>
                <a:cs typeface="Sora SemiBold"/>
                <a:sym typeface="Sor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Font typeface="Sora SemiBold"/>
              <a:buNone/>
              <a:defRPr b="0">
                <a:latin typeface="Sora SemiBold"/>
                <a:ea typeface="Sora SemiBold"/>
                <a:cs typeface="Sora SemiBold"/>
                <a:sym typeface="Sora SemiBold"/>
              </a:defRPr>
            </a:lvl9pPr>
          </a:lstStyle>
          <a:p>
            <a:endParaRPr/>
          </a:p>
        </p:txBody>
      </p:sp>
      <p:sp>
        <p:nvSpPr>
          <p:cNvPr id="226" name="Google Shape;226;p23"/>
          <p:cNvSpPr/>
          <p:nvPr/>
        </p:nvSpPr>
        <p:spPr>
          <a:xfrm rot="5400000">
            <a:off x="13486504" y="602087"/>
            <a:ext cx="737437" cy="735792"/>
          </a:xfrm>
          <a:custGeom>
            <a:avLst/>
            <a:gdLst/>
            <a:ahLst/>
            <a:cxnLst/>
            <a:rect l="l" t="t" r="r" b="b"/>
            <a:pathLst>
              <a:path w="20175" h="20130" extrusionOk="0">
                <a:moveTo>
                  <a:pt x="0" y="0"/>
                </a:moveTo>
                <a:lnTo>
                  <a:pt x="0" y="20129"/>
                </a:lnTo>
                <a:lnTo>
                  <a:pt x="20174" y="20129"/>
                </a:lnTo>
                <a:lnTo>
                  <a:pt x="20174" y="13711"/>
                </a:lnTo>
                <a:lnTo>
                  <a:pt x="13188" y="13711"/>
                </a:lnTo>
                <a:lnTo>
                  <a:pt x="13188" y="6990"/>
                </a:lnTo>
                <a:lnTo>
                  <a:pt x="6529" y="6990"/>
                </a:lnTo>
                <a:lnTo>
                  <a:pt x="652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46276" tIns="146276" rIns="146276" bIns="146276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7" name="Google Shape;227;p23"/>
          <p:cNvSpPr/>
          <p:nvPr/>
        </p:nvSpPr>
        <p:spPr>
          <a:xfrm rot="10800000">
            <a:off x="385930" y="972830"/>
            <a:ext cx="1241754" cy="558528"/>
          </a:xfrm>
          <a:custGeom>
            <a:avLst/>
            <a:gdLst/>
            <a:ahLst/>
            <a:cxnLst/>
            <a:rect l="l" t="t" r="r" b="b"/>
            <a:pathLst>
              <a:path w="43607" h="19614" extrusionOk="0">
                <a:moveTo>
                  <a:pt x="10806" y="0"/>
                </a:moveTo>
                <a:cubicBezTo>
                  <a:pt x="7773" y="0"/>
                  <a:pt x="5270" y="1155"/>
                  <a:pt x="3272" y="3422"/>
                </a:cubicBezTo>
                <a:cubicBezTo>
                  <a:pt x="1" y="7132"/>
                  <a:pt x="157" y="13001"/>
                  <a:pt x="3619" y="16551"/>
                </a:cubicBezTo>
                <a:cubicBezTo>
                  <a:pt x="5616" y="18598"/>
                  <a:pt x="8062" y="19601"/>
                  <a:pt x="10907" y="19606"/>
                </a:cubicBezTo>
                <a:cubicBezTo>
                  <a:pt x="14041" y="19612"/>
                  <a:pt x="17175" y="19614"/>
                  <a:pt x="20309" y="19614"/>
                </a:cubicBezTo>
                <a:cubicBezTo>
                  <a:pt x="24188" y="19614"/>
                  <a:pt x="28067" y="19611"/>
                  <a:pt x="31946" y="19610"/>
                </a:cubicBezTo>
                <a:cubicBezTo>
                  <a:pt x="32690" y="19608"/>
                  <a:pt x="33433" y="19607"/>
                  <a:pt x="34177" y="19562"/>
                </a:cubicBezTo>
                <a:cubicBezTo>
                  <a:pt x="36580" y="19416"/>
                  <a:pt x="38644" y="18495"/>
                  <a:pt x="40362" y="16841"/>
                </a:cubicBezTo>
                <a:cubicBezTo>
                  <a:pt x="42074" y="15195"/>
                  <a:pt x="43079" y="13173"/>
                  <a:pt x="43307" y="10796"/>
                </a:cubicBezTo>
                <a:cubicBezTo>
                  <a:pt x="43606" y="7674"/>
                  <a:pt x="42635" y="4973"/>
                  <a:pt x="40412" y="2783"/>
                </a:cubicBezTo>
                <a:cubicBezTo>
                  <a:pt x="38533" y="934"/>
                  <a:pt x="36230" y="0"/>
                  <a:pt x="33567" y="0"/>
                </a:cubicBezTo>
                <a:cubicBezTo>
                  <a:pt x="33561" y="0"/>
                  <a:pt x="33554" y="0"/>
                  <a:pt x="33547" y="0"/>
                </a:cubicBezTo>
                <a:cubicBezTo>
                  <a:pt x="31981" y="4"/>
                  <a:pt x="30415" y="5"/>
                  <a:pt x="28849" y="5"/>
                </a:cubicBezTo>
                <a:cubicBezTo>
                  <a:pt x="26612" y="5"/>
                  <a:pt x="24375" y="3"/>
                  <a:pt x="22138" y="3"/>
                </a:cubicBezTo>
                <a:cubicBezTo>
                  <a:pt x="19877" y="3"/>
                  <a:pt x="17616" y="5"/>
                  <a:pt x="15355" y="5"/>
                </a:cubicBezTo>
                <a:cubicBezTo>
                  <a:pt x="13848" y="5"/>
                  <a:pt x="12341" y="4"/>
                  <a:pt x="10834" y="0"/>
                </a:cubicBezTo>
                <a:cubicBezTo>
                  <a:pt x="10825" y="0"/>
                  <a:pt x="10816" y="0"/>
                  <a:pt x="108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46276" tIns="146276" rIns="146276" bIns="146276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8" name="Google Shape;228;p23"/>
          <p:cNvSpPr/>
          <p:nvPr/>
        </p:nvSpPr>
        <p:spPr>
          <a:xfrm>
            <a:off x="12686800" y="7089992"/>
            <a:ext cx="558720" cy="558720"/>
          </a:xfrm>
          <a:prstGeom prst="ellipse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6276" tIns="146276" rIns="146276" bIns="146276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9" name="Google Shape;229;p23"/>
          <p:cNvSpPr/>
          <p:nvPr/>
        </p:nvSpPr>
        <p:spPr>
          <a:xfrm>
            <a:off x="557670" y="387222"/>
            <a:ext cx="898272" cy="445693"/>
          </a:xfrm>
          <a:custGeom>
            <a:avLst/>
            <a:gdLst/>
            <a:ahLst/>
            <a:cxnLst/>
            <a:rect l="l" t="t" r="r" b="b"/>
            <a:pathLst>
              <a:path w="37953" h="18831" extrusionOk="0">
                <a:moveTo>
                  <a:pt x="4347" y="6578"/>
                </a:moveTo>
                <a:lnTo>
                  <a:pt x="4343" y="6580"/>
                </a:lnTo>
                <a:lnTo>
                  <a:pt x="4343" y="6581"/>
                </a:lnTo>
                <a:cubicBezTo>
                  <a:pt x="4344" y="6581"/>
                  <a:pt x="4346" y="6582"/>
                  <a:pt x="4347" y="6582"/>
                </a:cubicBezTo>
                <a:lnTo>
                  <a:pt x="4347" y="6582"/>
                </a:lnTo>
                <a:cubicBezTo>
                  <a:pt x="4347" y="6580"/>
                  <a:pt x="4347" y="6579"/>
                  <a:pt x="4347" y="6578"/>
                </a:cubicBezTo>
                <a:close/>
                <a:moveTo>
                  <a:pt x="22271" y="1"/>
                </a:moveTo>
                <a:cubicBezTo>
                  <a:pt x="21181" y="3041"/>
                  <a:pt x="20094" y="6076"/>
                  <a:pt x="19006" y="9110"/>
                </a:cubicBezTo>
                <a:cubicBezTo>
                  <a:pt x="18986" y="9109"/>
                  <a:pt x="18965" y="9107"/>
                  <a:pt x="18945" y="9106"/>
                </a:cubicBezTo>
                <a:cubicBezTo>
                  <a:pt x="17861" y="6082"/>
                  <a:pt x="16777" y="3057"/>
                  <a:pt x="15687" y="15"/>
                </a:cubicBezTo>
                <a:cubicBezTo>
                  <a:pt x="15601" y="97"/>
                  <a:pt x="15626" y="170"/>
                  <a:pt x="15627" y="233"/>
                </a:cubicBezTo>
                <a:cubicBezTo>
                  <a:pt x="15639" y="1085"/>
                  <a:pt x="15639" y="1936"/>
                  <a:pt x="15649" y="2787"/>
                </a:cubicBezTo>
                <a:cubicBezTo>
                  <a:pt x="15675" y="5024"/>
                  <a:pt x="15665" y="7260"/>
                  <a:pt x="15667" y="9498"/>
                </a:cubicBezTo>
                <a:cubicBezTo>
                  <a:pt x="15667" y="9553"/>
                  <a:pt x="15698" y="9635"/>
                  <a:pt x="15625" y="9658"/>
                </a:cubicBezTo>
                <a:cubicBezTo>
                  <a:pt x="15617" y="9661"/>
                  <a:pt x="15609" y="9662"/>
                  <a:pt x="15602" y="9662"/>
                </a:cubicBezTo>
                <a:cubicBezTo>
                  <a:pt x="15550" y="9662"/>
                  <a:pt x="15523" y="9596"/>
                  <a:pt x="15490" y="9556"/>
                </a:cubicBezTo>
                <a:cubicBezTo>
                  <a:pt x="14922" y="8874"/>
                  <a:pt x="14353" y="8190"/>
                  <a:pt x="13786" y="7506"/>
                </a:cubicBezTo>
                <a:cubicBezTo>
                  <a:pt x="12560" y="6026"/>
                  <a:pt x="11334" y="4546"/>
                  <a:pt x="10107" y="3065"/>
                </a:cubicBezTo>
                <a:cubicBezTo>
                  <a:pt x="9901" y="2818"/>
                  <a:pt x="9690" y="2575"/>
                  <a:pt x="9481" y="2330"/>
                </a:cubicBezTo>
                <a:lnTo>
                  <a:pt x="9415" y="2367"/>
                </a:lnTo>
                <a:cubicBezTo>
                  <a:pt x="10524" y="5372"/>
                  <a:pt x="11635" y="8375"/>
                  <a:pt x="12745" y="11382"/>
                </a:cubicBezTo>
                <a:cubicBezTo>
                  <a:pt x="12726" y="11387"/>
                  <a:pt x="12710" y="11390"/>
                  <a:pt x="12695" y="11390"/>
                </a:cubicBezTo>
                <a:cubicBezTo>
                  <a:pt x="12644" y="11390"/>
                  <a:pt x="12618" y="11362"/>
                  <a:pt x="12588" y="11345"/>
                </a:cubicBezTo>
                <a:cubicBezTo>
                  <a:pt x="10002" y="9835"/>
                  <a:pt x="7416" y="8324"/>
                  <a:pt x="4828" y="6816"/>
                </a:cubicBezTo>
                <a:cubicBezTo>
                  <a:pt x="4674" y="6726"/>
                  <a:pt x="4537" y="6597"/>
                  <a:pt x="4347" y="6582"/>
                </a:cubicBezTo>
                <a:lnTo>
                  <a:pt x="4347" y="6582"/>
                </a:lnTo>
                <a:cubicBezTo>
                  <a:pt x="4352" y="6655"/>
                  <a:pt x="4408" y="6698"/>
                  <a:pt x="4450" y="6748"/>
                </a:cubicBezTo>
                <a:cubicBezTo>
                  <a:pt x="4920" y="7297"/>
                  <a:pt x="5389" y="7845"/>
                  <a:pt x="5857" y="8395"/>
                </a:cubicBezTo>
                <a:cubicBezTo>
                  <a:pt x="7277" y="10070"/>
                  <a:pt x="8698" y="11744"/>
                  <a:pt x="10112" y="13424"/>
                </a:cubicBezTo>
                <a:cubicBezTo>
                  <a:pt x="10260" y="13601"/>
                  <a:pt x="10456" y="13752"/>
                  <a:pt x="10551" y="14009"/>
                </a:cubicBezTo>
                <a:cubicBezTo>
                  <a:pt x="7361" y="13430"/>
                  <a:pt x="4205" y="12857"/>
                  <a:pt x="1051" y="12285"/>
                </a:cubicBezTo>
                <a:cubicBezTo>
                  <a:pt x="1045" y="12309"/>
                  <a:pt x="1039" y="12331"/>
                  <a:pt x="1033" y="12355"/>
                </a:cubicBezTo>
                <a:cubicBezTo>
                  <a:pt x="3820" y="13945"/>
                  <a:pt x="6606" y="15535"/>
                  <a:pt x="9393" y="17125"/>
                </a:cubicBezTo>
                <a:cubicBezTo>
                  <a:pt x="9388" y="17145"/>
                  <a:pt x="9385" y="17165"/>
                  <a:pt x="9380" y="17186"/>
                </a:cubicBezTo>
                <a:cubicBezTo>
                  <a:pt x="6254" y="17720"/>
                  <a:pt x="3127" y="18255"/>
                  <a:pt x="1" y="18791"/>
                </a:cubicBezTo>
                <a:cubicBezTo>
                  <a:pt x="2" y="18805"/>
                  <a:pt x="3" y="18818"/>
                  <a:pt x="5" y="18831"/>
                </a:cubicBezTo>
                <a:lnTo>
                  <a:pt x="37949" y="18831"/>
                </a:lnTo>
                <a:cubicBezTo>
                  <a:pt x="37950" y="18818"/>
                  <a:pt x="37951" y="18805"/>
                  <a:pt x="37952" y="18791"/>
                </a:cubicBezTo>
                <a:cubicBezTo>
                  <a:pt x="34824" y="18255"/>
                  <a:pt x="31695" y="17720"/>
                  <a:pt x="28566" y="17185"/>
                </a:cubicBezTo>
                <a:cubicBezTo>
                  <a:pt x="28566" y="17164"/>
                  <a:pt x="28566" y="17143"/>
                  <a:pt x="28566" y="17122"/>
                </a:cubicBezTo>
                <a:cubicBezTo>
                  <a:pt x="31352" y="15531"/>
                  <a:pt x="34139" y="13941"/>
                  <a:pt x="36925" y="12351"/>
                </a:cubicBezTo>
                <a:cubicBezTo>
                  <a:pt x="36917" y="12330"/>
                  <a:pt x="36909" y="12308"/>
                  <a:pt x="36902" y="12285"/>
                </a:cubicBezTo>
                <a:cubicBezTo>
                  <a:pt x="33733" y="12859"/>
                  <a:pt x="30566" y="13434"/>
                  <a:pt x="27336" y="14020"/>
                </a:cubicBezTo>
                <a:cubicBezTo>
                  <a:pt x="29457" y="11519"/>
                  <a:pt x="31540" y="9060"/>
                  <a:pt x="33624" y="6601"/>
                </a:cubicBezTo>
                <a:cubicBezTo>
                  <a:pt x="33607" y="6585"/>
                  <a:pt x="33590" y="6567"/>
                  <a:pt x="33573" y="6551"/>
                </a:cubicBezTo>
                <a:lnTo>
                  <a:pt x="25255" y="11411"/>
                </a:lnTo>
                <a:cubicBezTo>
                  <a:pt x="25238" y="11400"/>
                  <a:pt x="25223" y="11389"/>
                  <a:pt x="25207" y="11378"/>
                </a:cubicBezTo>
                <a:cubicBezTo>
                  <a:pt x="26322" y="8365"/>
                  <a:pt x="27437" y="5350"/>
                  <a:pt x="28551" y="2336"/>
                </a:cubicBezTo>
                <a:cubicBezTo>
                  <a:pt x="28535" y="2325"/>
                  <a:pt x="28519" y="2314"/>
                  <a:pt x="28502" y="2304"/>
                </a:cubicBezTo>
                <a:cubicBezTo>
                  <a:pt x="28433" y="2378"/>
                  <a:pt x="28360" y="2449"/>
                  <a:pt x="28295" y="2527"/>
                </a:cubicBezTo>
                <a:cubicBezTo>
                  <a:pt x="27432" y="3567"/>
                  <a:pt x="26570" y="4609"/>
                  <a:pt x="25706" y="5650"/>
                </a:cubicBezTo>
                <a:cubicBezTo>
                  <a:pt x="24634" y="6942"/>
                  <a:pt x="23560" y="8233"/>
                  <a:pt x="22486" y="9523"/>
                </a:cubicBezTo>
                <a:cubicBezTo>
                  <a:pt x="22446" y="9572"/>
                  <a:pt x="22417" y="9661"/>
                  <a:pt x="22353" y="9661"/>
                </a:cubicBezTo>
                <a:cubicBezTo>
                  <a:pt x="22344" y="9661"/>
                  <a:pt x="22335" y="9659"/>
                  <a:pt x="22325" y="9656"/>
                </a:cubicBezTo>
                <a:cubicBezTo>
                  <a:pt x="22242" y="9626"/>
                  <a:pt x="22281" y="9521"/>
                  <a:pt x="22282" y="9450"/>
                </a:cubicBezTo>
                <a:cubicBezTo>
                  <a:pt x="22300" y="7959"/>
                  <a:pt x="22281" y="6469"/>
                  <a:pt x="22313" y="4978"/>
                </a:cubicBezTo>
                <a:cubicBezTo>
                  <a:pt x="22346" y="3374"/>
                  <a:pt x="22325" y="1769"/>
                  <a:pt x="22325" y="163"/>
                </a:cubicBezTo>
                <a:cubicBezTo>
                  <a:pt x="22325" y="113"/>
                  <a:pt x="22361" y="44"/>
                  <a:pt x="2227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46276" tIns="146276" rIns="146276" bIns="146276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0" name="Google Shape;230;p23"/>
          <p:cNvSpPr/>
          <p:nvPr/>
        </p:nvSpPr>
        <p:spPr>
          <a:xfrm>
            <a:off x="13487327" y="5794678"/>
            <a:ext cx="2088983" cy="1044539"/>
          </a:xfrm>
          <a:custGeom>
            <a:avLst/>
            <a:gdLst/>
            <a:ahLst/>
            <a:cxnLst/>
            <a:rect l="l" t="t" r="r" b="b"/>
            <a:pathLst>
              <a:path w="22193" h="11097" extrusionOk="0">
                <a:moveTo>
                  <a:pt x="11096" y="0"/>
                </a:moveTo>
                <a:cubicBezTo>
                  <a:pt x="4968" y="0"/>
                  <a:pt x="1" y="4969"/>
                  <a:pt x="1" y="11097"/>
                </a:cubicBezTo>
                <a:lnTo>
                  <a:pt x="22193" y="11097"/>
                </a:lnTo>
                <a:cubicBezTo>
                  <a:pt x="22193" y="4969"/>
                  <a:pt x="17224" y="0"/>
                  <a:pt x="1109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46276" tIns="146276" rIns="146276" bIns="146276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" name="Google Shape;231;p23"/>
          <p:cNvSpPr/>
          <p:nvPr/>
        </p:nvSpPr>
        <p:spPr>
          <a:xfrm>
            <a:off x="13487327" y="6818450"/>
            <a:ext cx="2088983" cy="1044539"/>
          </a:xfrm>
          <a:custGeom>
            <a:avLst/>
            <a:gdLst/>
            <a:ahLst/>
            <a:cxnLst/>
            <a:rect l="l" t="t" r="r" b="b"/>
            <a:pathLst>
              <a:path w="22193" h="11097" extrusionOk="0">
                <a:moveTo>
                  <a:pt x="11096" y="0"/>
                </a:moveTo>
                <a:cubicBezTo>
                  <a:pt x="4968" y="0"/>
                  <a:pt x="1" y="4969"/>
                  <a:pt x="1" y="11097"/>
                </a:cubicBezTo>
                <a:lnTo>
                  <a:pt x="22193" y="11097"/>
                </a:lnTo>
                <a:cubicBezTo>
                  <a:pt x="22193" y="4969"/>
                  <a:pt x="17224" y="0"/>
                  <a:pt x="1109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46276" tIns="146276" rIns="146276" bIns="146276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2" name="Google Shape;232;p23"/>
          <p:cNvSpPr/>
          <p:nvPr/>
        </p:nvSpPr>
        <p:spPr>
          <a:xfrm>
            <a:off x="557661" y="6967761"/>
            <a:ext cx="898306" cy="895238"/>
          </a:xfrm>
          <a:custGeom>
            <a:avLst/>
            <a:gdLst/>
            <a:ahLst/>
            <a:cxnLst/>
            <a:rect l="l" t="t" r="r" b="b"/>
            <a:pathLst>
              <a:path w="37782" h="37653" extrusionOk="0">
                <a:moveTo>
                  <a:pt x="20139" y="0"/>
                </a:moveTo>
                <a:lnTo>
                  <a:pt x="18634" y="4"/>
                </a:lnTo>
                <a:lnTo>
                  <a:pt x="17627" y="6"/>
                </a:lnTo>
                <a:lnTo>
                  <a:pt x="17452" y="6"/>
                </a:lnTo>
                <a:lnTo>
                  <a:pt x="17420" y="15448"/>
                </a:lnTo>
                <a:lnTo>
                  <a:pt x="6499" y="4566"/>
                </a:lnTo>
                <a:lnTo>
                  <a:pt x="4518" y="6471"/>
                </a:lnTo>
                <a:lnTo>
                  <a:pt x="15455" y="17449"/>
                </a:lnTo>
                <a:lnTo>
                  <a:pt x="1" y="17446"/>
                </a:lnTo>
                <a:lnTo>
                  <a:pt x="1" y="17446"/>
                </a:lnTo>
                <a:cubicBezTo>
                  <a:pt x="19" y="18128"/>
                  <a:pt x="6" y="19508"/>
                  <a:pt x="7" y="20189"/>
                </a:cubicBezTo>
                <a:lnTo>
                  <a:pt x="15467" y="20239"/>
                </a:lnTo>
                <a:lnTo>
                  <a:pt x="4540" y="31164"/>
                </a:lnTo>
                <a:lnTo>
                  <a:pt x="6489" y="33095"/>
                </a:lnTo>
                <a:lnTo>
                  <a:pt x="17419" y="22193"/>
                </a:lnTo>
                <a:lnTo>
                  <a:pt x="17447" y="37652"/>
                </a:lnTo>
                <a:lnTo>
                  <a:pt x="17643" y="37652"/>
                </a:lnTo>
                <a:lnTo>
                  <a:pt x="19148" y="37650"/>
                </a:lnTo>
                <a:lnTo>
                  <a:pt x="20155" y="37647"/>
                </a:lnTo>
                <a:lnTo>
                  <a:pt x="20330" y="37646"/>
                </a:lnTo>
                <a:lnTo>
                  <a:pt x="20363" y="22204"/>
                </a:lnTo>
                <a:lnTo>
                  <a:pt x="31283" y="33087"/>
                </a:lnTo>
                <a:lnTo>
                  <a:pt x="33266" y="31182"/>
                </a:lnTo>
                <a:lnTo>
                  <a:pt x="22327" y="20203"/>
                </a:lnTo>
                <a:lnTo>
                  <a:pt x="37781" y="20206"/>
                </a:lnTo>
                <a:cubicBezTo>
                  <a:pt x="37765" y="19526"/>
                  <a:pt x="37778" y="18145"/>
                  <a:pt x="37775" y="17464"/>
                </a:cubicBezTo>
                <a:lnTo>
                  <a:pt x="22315" y="17413"/>
                </a:lnTo>
                <a:lnTo>
                  <a:pt x="33242" y="6489"/>
                </a:lnTo>
                <a:lnTo>
                  <a:pt x="31294" y="4557"/>
                </a:lnTo>
                <a:lnTo>
                  <a:pt x="20363" y="15460"/>
                </a:lnTo>
                <a:lnTo>
                  <a:pt x="20335" y="0"/>
                </a:lnTo>
                <a:lnTo>
                  <a:pt x="20139" y="1"/>
                </a:lnTo>
                <a:lnTo>
                  <a:pt x="2013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46276" tIns="146276" rIns="146276" bIns="146276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38719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6"/>
          <p:cNvSpPr/>
          <p:nvPr/>
        </p:nvSpPr>
        <p:spPr>
          <a:xfrm>
            <a:off x="-30480" y="-9114"/>
            <a:ext cx="14691360" cy="102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46276" tIns="146276" rIns="146276" bIns="146276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8" name="Google Shape;248;p26"/>
          <p:cNvSpPr txBox="1">
            <a:spLocks noGrp="1"/>
          </p:cNvSpPr>
          <p:nvPr>
            <p:ph type="title"/>
          </p:nvPr>
        </p:nvSpPr>
        <p:spPr>
          <a:xfrm>
            <a:off x="1141160" y="1229760"/>
            <a:ext cx="7809120" cy="2075520"/>
          </a:xfrm>
          <a:prstGeom prst="rect">
            <a:avLst/>
          </a:prstGeom>
        </p:spPr>
        <p:txBody>
          <a:bodyPr spcFirstLastPara="1" wrap="square" lIns="146276" tIns="146276" rIns="146276" bIns="14627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36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26"/>
          <p:cNvSpPr txBox="1"/>
          <p:nvPr/>
        </p:nvSpPr>
        <p:spPr>
          <a:xfrm>
            <a:off x="1141160" y="5928400"/>
            <a:ext cx="7809120" cy="1249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76" tIns="146276" rIns="146276" bIns="146276" anchor="t" anchorCtr="0">
            <a:noAutofit/>
          </a:bodyPr>
          <a:lstStyle/>
          <a:p>
            <a:pPr algn="ctr" defTabSz="1097280">
              <a:spcBef>
                <a:spcPts val="48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372E46"/>
                </a:solidFill>
                <a:latin typeface="Poppins"/>
                <a:ea typeface="Poppins"/>
                <a:cs typeface="Poppins"/>
                <a:sym typeface="Poppins"/>
              </a:rPr>
              <a:t>CREDITS: This presentation template was created by </a:t>
            </a:r>
            <a:r>
              <a:rPr lang="en" sz="1600" u="sng" kern="0">
                <a:solidFill>
                  <a:srgbClr val="372E46"/>
                </a:solidFill>
                <a:latin typeface="Poppins"/>
                <a:ea typeface="Poppins"/>
                <a:cs typeface="Poppins"/>
                <a:sym typeface="Poppins"/>
                <a:hlinkClick r:id="rId2"/>
              </a:rPr>
              <a:t>Slidesgo</a:t>
            </a:r>
            <a:r>
              <a:rPr lang="en" sz="1600" kern="0">
                <a:solidFill>
                  <a:srgbClr val="372E46"/>
                </a:solidFill>
                <a:latin typeface="Poppins"/>
                <a:ea typeface="Poppins"/>
                <a:cs typeface="Poppins"/>
                <a:sym typeface="Poppins"/>
              </a:rPr>
              <a:t>, and includes icons by </a:t>
            </a:r>
            <a:r>
              <a:rPr lang="en" sz="1600" u="sng" kern="0">
                <a:solidFill>
                  <a:srgbClr val="372E46"/>
                </a:solid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372E46"/>
                </a:solidFill>
                <a:latin typeface="Poppins"/>
                <a:ea typeface="Poppins"/>
                <a:cs typeface="Poppins"/>
                <a:sym typeface="Poppins"/>
              </a:rPr>
              <a:t>, and infographics &amp; images by </a:t>
            </a:r>
            <a:r>
              <a:rPr lang="en" sz="1600" u="sng" kern="0">
                <a:solidFill>
                  <a:srgbClr val="372E46"/>
                </a:solid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u="sng" kern="0">
                <a:solidFill>
                  <a:srgbClr val="372E4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1600" u="sng" kern="0" dirty="0">
              <a:solidFill>
                <a:srgbClr val="372E4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0" name="Google Shape;250;p26"/>
          <p:cNvSpPr txBox="1">
            <a:spLocks noGrp="1"/>
          </p:cNvSpPr>
          <p:nvPr>
            <p:ph type="subTitle" idx="1"/>
          </p:nvPr>
        </p:nvSpPr>
        <p:spPr>
          <a:xfrm>
            <a:off x="1141160" y="3223600"/>
            <a:ext cx="7809120" cy="1882560"/>
          </a:xfrm>
          <a:prstGeom prst="rect">
            <a:avLst/>
          </a:prstGeom>
        </p:spPr>
        <p:txBody>
          <a:bodyPr spcFirstLastPara="1" wrap="square" lIns="146276" tIns="146276" rIns="146276" bIns="14627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Sora Medium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Sora Medium"/>
              <a:buNone/>
              <a:defRPr>
                <a:latin typeface="Sora Medium"/>
                <a:ea typeface="Sora Medium"/>
                <a:cs typeface="Sora Medium"/>
                <a:sym typeface="Sora Medium"/>
              </a:defRPr>
            </a:lvl2pPr>
            <a:lvl3pPr lvl="2" rtl="0">
              <a:spcBef>
                <a:spcPts val="2560"/>
              </a:spcBef>
              <a:spcAft>
                <a:spcPts val="0"/>
              </a:spcAft>
              <a:buSzPts val="1400"/>
              <a:buFont typeface="Sora Medium"/>
              <a:buNone/>
              <a:defRPr>
                <a:latin typeface="Sora Medium"/>
                <a:ea typeface="Sora Medium"/>
                <a:cs typeface="Sora Medium"/>
                <a:sym typeface="Sora Medium"/>
              </a:defRPr>
            </a:lvl3pPr>
            <a:lvl4pPr lvl="3" rtl="0">
              <a:spcBef>
                <a:spcPts val="2560"/>
              </a:spcBef>
              <a:spcAft>
                <a:spcPts val="0"/>
              </a:spcAft>
              <a:buSzPts val="1400"/>
              <a:buFont typeface="Sora Medium"/>
              <a:buNone/>
              <a:defRPr>
                <a:latin typeface="Sora Medium"/>
                <a:ea typeface="Sora Medium"/>
                <a:cs typeface="Sora Medium"/>
                <a:sym typeface="Sora Medium"/>
              </a:defRPr>
            </a:lvl4pPr>
            <a:lvl5pPr lvl="4" rtl="0">
              <a:spcBef>
                <a:spcPts val="2560"/>
              </a:spcBef>
              <a:spcAft>
                <a:spcPts val="0"/>
              </a:spcAft>
              <a:buSzPts val="1400"/>
              <a:buFont typeface="Sora Medium"/>
              <a:buNone/>
              <a:defRPr>
                <a:latin typeface="Sora Medium"/>
                <a:ea typeface="Sora Medium"/>
                <a:cs typeface="Sora Medium"/>
                <a:sym typeface="Sora Medium"/>
              </a:defRPr>
            </a:lvl5pPr>
            <a:lvl6pPr lvl="5" rtl="0">
              <a:spcBef>
                <a:spcPts val="2560"/>
              </a:spcBef>
              <a:spcAft>
                <a:spcPts val="0"/>
              </a:spcAft>
              <a:buSzPts val="1400"/>
              <a:buFont typeface="Sora Medium"/>
              <a:buNone/>
              <a:defRPr>
                <a:latin typeface="Sora Medium"/>
                <a:ea typeface="Sora Medium"/>
                <a:cs typeface="Sora Medium"/>
                <a:sym typeface="Sora Medium"/>
              </a:defRPr>
            </a:lvl6pPr>
            <a:lvl7pPr lvl="6" rtl="0">
              <a:spcBef>
                <a:spcPts val="2560"/>
              </a:spcBef>
              <a:spcAft>
                <a:spcPts val="0"/>
              </a:spcAft>
              <a:buSzPts val="1400"/>
              <a:buFont typeface="Sora Medium"/>
              <a:buNone/>
              <a:defRPr>
                <a:latin typeface="Sora Medium"/>
                <a:ea typeface="Sora Medium"/>
                <a:cs typeface="Sora Medium"/>
                <a:sym typeface="Sora Medium"/>
              </a:defRPr>
            </a:lvl7pPr>
            <a:lvl8pPr lvl="7" rtl="0">
              <a:spcBef>
                <a:spcPts val="2560"/>
              </a:spcBef>
              <a:spcAft>
                <a:spcPts val="0"/>
              </a:spcAft>
              <a:buSzPts val="1400"/>
              <a:buFont typeface="Sora Medium"/>
              <a:buNone/>
              <a:defRPr>
                <a:latin typeface="Sora Medium"/>
                <a:ea typeface="Sora Medium"/>
                <a:cs typeface="Sora Medium"/>
                <a:sym typeface="Sora Medium"/>
              </a:defRPr>
            </a:lvl8pPr>
            <a:lvl9pPr lvl="8" rtl="0">
              <a:spcBef>
                <a:spcPts val="2560"/>
              </a:spcBef>
              <a:spcAft>
                <a:spcPts val="2560"/>
              </a:spcAft>
              <a:buSzPts val="1400"/>
              <a:buFont typeface="Sora Medium"/>
              <a:buNone/>
              <a:defRPr>
                <a:latin typeface="Sora Medium"/>
                <a:ea typeface="Sora Medium"/>
                <a:cs typeface="Sora Medium"/>
                <a:sym typeface="Sora Medium"/>
              </a:defRPr>
            </a:lvl9pPr>
          </a:lstStyle>
          <a:p>
            <a:endParaRPr/>
          </a:p>
        </p:txBody>
      </p:sp>
      <p:sp>
        <p:nvSpPr>
          <p:cNvPr id="251" name="Google Shape;251;p26"/>
          <p:cNvSpPr/>
          <p:nvPr/>
        </p:nvSpPr>
        <p:spPr>
          <a:xfrm>
            <a:off x="201082" y="6456081"/>
            <a:ext cx="1586267" cy="793170"/>
          </a:xfrm>
          <a:custGeom>
            <a:avLst/>
            <a:gdLst/>
            <a:ahLst/>
            <a:cxnLst/>
            <a:rect l="l" t="t" r="r" b="b"/>
            <a:pathLst>
              <a:path w="22193" h="11097" extrusionOk="0">
                <a:moveTo>
                  <a:pt x="11096" y="0"/>
                </a:moveTo>
                <a:cubicBezTo>
                  <a:pt x="4968" y="0"/>
                  <a:pt x="1" y="4969"/>
                  <a:pt x="1" y="11097"/>
                </a:cubicBezTo>
                <a:lnTo>
                  <a:pt x="22193" y="11097"/>
                </a:lnTo>
                <a:cubicBezTo>
                  <a:pt x="22193" y="4969"/>
                  <a:pt x="17224" y="0"/>
                  <a:pt x="1109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46276" tIns="146276" rIns="146276" bIns="146276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26"/>
          <p:cNvSpPr/>
          <p:nvPr/>
        </p:nvSpPr>
        <p:spPr>
          <a:xfrm>
            <a:off x="201082" y="7233454"/>
            <a:ext cx="1586267" cy="793170"/>
          </a:xfrm>
          <a:custGeom>
            <a:avLst/>
            <a:gdLst/>
            <a:ahLst/>
            <a:cxnLst/>
            <a:rect l="l" t="t" r="r" b="b"/>
            <a:pathLst>
              <a:path w="22193" h="11097" extrusionOk="0">
                <a:moveTo>
                  <a:pt x="11096" y="0"/>
                </a:moveTo>
                <a:cubicBezTo>
                  <a:pt x="4968" y="0"/>
                  <a:pt x="1" y="4969"/>
                  <a:pt x="1" y="11097"/>
                </a:cubicBezTo>
                <a:lnTo>
                  <a:pt x="22193" y="11097"/>
                </a:lnTo>
                <a:cubicBezTo>
                  <a:pt x="22193" y="4969"/>
                  <a:pt x="17224" y="0"/>
                  <a:pt x="110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46276" tIns="146276" rIns="146276" bIns="146276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26"/>
          <p:cNvSpPr>
            <a:spLocks noGrp="1"/>
          </p:cNvSpPr>
          <p:nvPr>
            <p:ph type="pic" idx="2"/>
          </p:nvPr>
        </p:nvSpPr>
        <p:spPr>
          <a:xfrm>
            <a:off x="8950280" y="1779503"/>
            <a:ext cx="5353440" cy="535344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338116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7"/>
          <p:cNvSpPr/>
          <p:nvPr/>
        </p:nvSpPr>
        <p:spPr>
          <a:xfrm>
            <a:off x="12901258" y="275200"/>
            <a:ext cx="1176000" cy="1176000"/>
          </a:xfrm>
          <a:prstGeom prst="ellipse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6276" tIns="146276" rIns="146276" bIns="146276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6" name="Google Shape;256;p27"/>
          <p:cNvSpPr/>
          <p:nvPr/>
        </p:nvSpPr>
        <p:spPr>
          <a:xfrm>
            <a:off x="13063720" y="437680"/>
            <a:ext cx="851040" cy="8510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46276" tIns="146276" rIns="146276" bIns="146276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7" name="Google Shape;257;p27"/>
          <p:cNvSpPr/>
          <p:nvPr/>
        </p:nvSpPr>
        <p:spPr>
          <a:xfrm rot="10800000">
            <a:off x="1141150" y="863196"/>
            <a:ext cx="1864859" cy="925205"/>
          </a:xfrm>
          <a:custGeom>
            <a:avLst/>
            <a:gdLst/>
            <a:ahLst/>
            <a:cxnLst/>
            <a:rect l="l" t="t" r="r" b="b"/>
            <a:pathLst>
              <a:path w="37953" h="18831" extrusionOk="0">
                <a:moveTo>
                  <a:pt x="4347" y="6578"/>
                </a:moveTo>
                <a:lnTo>
                  <a:pt x="4343" y="6580"/>
                </a:lnTo>
                <a:lnTo>
                  <a:pt x="4343" y="6581"/>
                </a:lnTo>
                <a:cubicBezTo>
                  <a:pt x="4344" y="6581"/>
                  <a:pt x="4346" y="6582"/>
                  <a:pt x="4347" y="6582"/>
                </a:cubicBezTo>
                <a:lnTo>
                  <a:pt x="4347" y="6582"/>
                </a:lnTo>
                <a:cubicBezTo>
                  <a:pt x="4347" y="6580"/>
                  <a:pt x="4347" y="6579"/>
                  <a:pt x="4347" y="6578"/>
                </a:cubicBezTo>
                <a:close/>
                <a:moveTo>
                  <a:pt x="22271" y="1"/>
                </a:moveTo>
                <a:cubicBezTo>
                  <a:pt x="21181" y="3041"/>
                  <a:pt x="20094" y="6076"/>
                  <a:pt x="19006" y="9110"/>
                </a:cubicBezTo>
                <a:cubicBezTo>
                  <a:pt x="18986" y="9109"/>
                  <a:pt x="18965" y="9107"/>
                  <a:pt x="18945" y="9106"/>
                </a:cubicBezTo>
                <a:cubicBezTo>
                  <a:pt x="17861" y="6082"/>
                  <a:pt x="16777" y="3057"/>
                  <a:pt x="15687" y="15"/>
                </a:cubicBezTo>
                <a:cubicBezTo>
                  <a:pt x="15601" y="97"/>
                  <a:pt x="15626" y="170"/>
                  <a:pt x="15627" y="233"/>
                </a:cubicBezTo>
                <a:cubicBezTo>
                  <a:pt x="15639" y="1085"/>
                  <a:pt x="15639" y="1936"/>
                  <a:pt x="15649" y="2787"/>
                </a:cubicBezTo>
                <a:cubicBezTo>
                  <a:pt x="15675" y="5024"/>
                  <a:pt x="15665" y="7260"/>
                  <a:pt x="15667" y="9498"/>
                </a:cubicBezTo>
                <a:cubicBezTo>
                  <a:pt x="15667" y="9553"/>
                  <a:pt x="15698" y="9635"/>
                  <a:pt x="15625" y="9658"/>
                </a:cubicBezTo>
                <a:cubicBezTo>
                  <a:pt x="15617" y="9661"/>
                  <a:pt x="15609" y="9662"/>
                  <a:pt x="15602" y="9662"/>
                </a:cubicBezTo>
                <a:cubicBezTo>
                  <a:pt x="15550" y="9662"/>
                  <a:pt x="15523" y="9596"/>
                  <a:pt x="15490" y="9556"/>
                </a:cubicBezTo>
                <a:cubicBezTo>
                  <a:pt x="14922" y="8874"/>
                  <a:pt x="14353" y="8190"/>
                  <a:pt x="13786" y="7506"/>
                </a:cubicBezTo>
                <a:cubicBezTo>
                  <a:pt x="12560" y="6026"/>
                  <a:pt x="11334" y="4546"/>
                  <a:pt x="10107" y="3065"/>
                </a:cubicBezTo>
                <a:cubicBezTo>
                  <a:pt x="9901" y="2818"/>
                  <a:pt x="9690" y="2575"/>
                  <a:pt x="9481" y="2330"/>
                </a:cubicBezTo>
                <a:lnTo>
                  <a:pt x="9415" y="2367"/>
                </a:lnTo>
                <a:cubicBezTo>
                  <a:pt x="10524" y="5372"/>
                  <a:pt x="11635" y="8375"/>
                  <a:pt x="12745" y="11382"/>
                </a:cubicBezTo>
                <a:cubicBezTo>
                  <a:pt x="12726" y="11387"/>
                  <a:pt x="12710" y="11390"/>
                  <a:pt x="12695" y="11390"/>
                </a:cubicBezTo>
                <a:cubicBezTo>
                  <a:pt x="12644" y="11390"/>
                  <a:pt x="12618" y="11362"/>
                  <a:pt x="12588" y="11345"/>
                </a:cubicBezTo>
                <a:cubicBezTo>
                  <a:pt x="10002" y="9835"/>
                  <a:pt x="7416" y="8324"/>
                  <a:pt x="4828" y="6816"/>
                </a:cubicBezTo>
                <a:cubicBezTo>
                  <a:pt x="4674" y="6726"/>
                  <a:pt x="4537" y="6597"/>
                  <a:pt x="4347" y="6582"/>
                </a:cubicBezTo>
                <a:lnTo>
                  <a:pt x="4347" y="6582"/>
                </a:lnTo>
                <a:cubicBezTo>
                  <a:pt x="4352" y="6655"/>
                  <a:pt x="4408" y="6698"/>
                  <a:pt x="4450" y="6748"/>
                </a:cubicBezTo>
                <a:cubicBezTo>
                  <a:pt x="4920" y="7297"/>
                  <a:pt x="5389" y="7845"/>
                  <a:pt x="5857" y="8395"/>
                </a:cubicBezTo>
                <a:cubicBezTo>
                  <a:pt x="7277" y="10070"/>
                  <a:pt x="8698" y="11744"/>
                  <a:pt x="10112" y="13424"/>
                </a:cubicBezTo>
                <a:cubicBezTo>
                  <a:pt x="10260" y="13601"/>
                  <a:pt x="10456" y="13752"/>
                  <a:pt x="10551" y="14009"/>
                </a:cubicBezTo>
                <a:cubicBezTo>
                  <a:pt x="7361" y="13430"/>
                  <a:pt x="4205" y="12857"/>
                  <a:pt x="1051" y="12285"/>
                </a:cubicBezTo>
                <a:cubicBezTo>
                  <a:pt x="1045" y="12309"/>
                  <a:pt x="1039" y="12331"/>
                  <a:pt x="1033" y="12355"/>
                </a:cubicBezTo>
                <a:cubicBezTo>
                  <a:pt x="3820" y="13945"/>
                  <a:pt x="6606" y="15535"/>
                  <a:pt x="9393" y="17125"/>
                </a:cubicBezTo>
                <a:cubicBezTo>
                  <a:pt x="9388" y="17145"/>
                  <a:pt x="9385" y="17165"/>
                  <a:pt x="9380" y="17186"/>
                </a:cubicBezTo>
                <a:cubicBezTo>
                  <a:pt x="6254" y="17720"/>
                  <a:pt x="3127" y="18255"/>
                  <a:pt x="1" y="18791"/>
                </a:cubicBezTo>
                <a:cubicBezTo>
                  <a:pt x="2" y="18805"/>
                  <a:pt x="3" y="18818"/>
                  <a:pt x="5" y="18831"/>
                </a:cubicBezTo>
                <a:lnTo>
                  <a:pt x="37949" y="18831"/>
                </a:lnTo>
                <a:cubicBezTo>
                  <a:pt x="37950" y="18818"/>
                  <a:pt x="37951" y="18805"/>
                  <a:pt x="37952" y="18791"/>
                </a:cubicBezTo>
                <a:cubicBezTo>
                  <a:pt x="34824" y="18255"/>
                  <a:pt x="31695" y="17720"/>
                  <a:pt x="28566" y="17185"/>
                </a:cubicBezTo>
                <a:cubicBezTo>
                  <a:pt x="28566" y="17164"/>
                  <a:pt x="28566" y="17143"/>
                  <a:pt x="28566" y="17122"/>
                </a:cubicBezTo>
                <a:cubicBezTo>
                  <a:pt x="31352" y="15531"/>
                  <a:pt x="34139" y="13941"/>
                  <a:pt x="36925" y="12351"/>
                </a:cubicBezTo>
                <a:cubicBezTo>
                  <a:pt x="36917" y="12330"/>
                  <a:pt x="36909" y="12308"/>
                  <a:pt x="36902" y="12285"/>
                </a:cubicBezTo>
                <a:cubicBezTo>
                  <a:pt x="33733" y="12859"/>
                  <a:pt x="30566" y="13434"/>
                  <a:pt x="27336" y="14020"/>
                </a:cubicBezTo>
                <a:cubicBezTo>
                  <a:pt x="29457" y="11519"/>
                  <a:pt x="31540" y="9060"/>
                  <a:pt x="33624" y="6601"/>
                </a:cubicBezTo>
                <a:cubicBezTo>
                  <a:pt x="33607" y="6585"/>
                  <a:pt x="33590" y="6567"/>
                  <a:pt x="33573" y="6551"/>
                </a:cubicBezTo>
                <a:lnTo>
                  <a:pt x="25255" y="11411"/>
                </a:lnTo>
                <a:cubicBezTo>
                  <a:pt x="25238" y="11400"/>
                  <a:pt x="25223" y="11389"/>
                  <a:pt x="25207" y="11378"/>
                </a:cubicBezTo>
                <a:cubicBezTo>
                  <a:pt x="26322" y="8365"/>
                  <a:pt x="27437" y="5350"/>
                  <a:pt x="28551" y="2336"/>
                </a:cubicBezTo>
                <a:cubicBezTo>
                  <a:pt x="28535" y="2325"/>
                  <a:pt x="28519" y="2314"/>
                  <a:pt x="28502" y="2304"/>
                </a:cubicBezTo>
                <a:cubicBezTo>
                  <a:pt x="28433" y="2378"/>
                  <a:pt x="28360" y="2449"/>
                  <a:pt x="28295" y="2527"/>
                </a:cubicBezTo>
                <a:cubicBezTo>
                  <a:pt x="27432" y="3567"/>
                  <a:pt x="26570" y="4609"/>
                  <a:pt x="25706" y="5650"/>
                </a:cubicBezTo>
                <a:cubicBezTo>
                  <a:pt x="24634" y="6942"/>
                  <a:pt x="23560" y="8233"/>
                  <a:pt x="22486" y="9523"/>
                </a:cubicBezTo>
                <a:cubicBezTo>
                  <a:pt x="22446" y="9572"/>
                  <a:pt x="22417" y="9661"/>
                  <a:pt x="22353" y="9661"/>
                </a:cubicBezTo>
                <a:cubicBezTo>
                  <a:pt x="22344" y="9661"/>
                  <a:pt x="22335" y="9659"/>
                  <a:pt x="22325" y="9656"/>
                </a:cubicBezTo>
                <a:cubicBezTo>
                  <a:pt x="22242" y="9626"/>
                  <a:pt x="22281" y="9521"/>
                  <a:pt x="22282" y="9450"/>
                </a:cubicBezTo>
                <a:cubicBezTo>
                  <a:pt x="22300" y="7959"/>
                  <a:pt x="22281" y="6469"/>
                  <a:pt x="22313" y="4978"/>
                </a:cubicBezTo>
                <a:cubicBezTo>
                  <a:pt x="22346" y="3374"/>
                  <a:pt x="22325" y="1769"/>
                  <a:pt x="22325" y="163"/>
                </a:cubicBezTo>
                <a:cubicBezTo>
                  <a:pt x="22325" y="113"/>
                  <a:pt x="22361" y="44"/>
                  <a:pt x="2227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46276" tIns="146276" rIns="146276" bIns="146276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8" name="Google Shape;258;p27"/>
          <p:cNvSpPr/>
          <p:nvPr/>
        </p:nvSpPr>
        <p:spPr>
          <a:xfrm>
            <a:off x="11009845" y="6329512"/>
            <a:ext cx="3267385" cy="1469717"/>
          </a:xfrm>
          <a:custGeom>
            <a:avLst/>
            <a:gdLst/>
            <a:ahLst/>
            <a:cxnLst/>
            <a:rect l="l" t="t" r="r" b="b"/>
            <a:pathLst>
              <a:path w="43607" h="19614" extrusionOk="0">
                <a:moveTo>
                  <a:pt x="10806" y="0"/>
                </a:moveTo>
                <a:cubicBezTo>
                  <a:pt x="7773" y="0"/>
                  <a:pt x="5270" y="1155"/>
                  <a:pt x="3272" y="3422"/>
                </a:cubicBezTo>
                <a:cubicBezTo>
                  <a:pt x="1" y="7132"/>
                  <a:pt x="157" y="13001"/>
                  <a:pt x="3619" y="16551"/>
                </a:cubicBezTo>
                <a:cubicBezTo>
                  <a:pt x="5616" y="18598"/>
                  <a:pt x="8062" y="19601"/>
                  <a:pt x="10907" y="19606"/>
                </a:cubicBezTo>
                <a:cubicBezTo>
                  <a:pt x="14041" y="19612"/>
                  <a:pt x="17175" y="19614"/>
                  <a:pt x="20309" y="19614"/>
                </a:cubicBezTo>
                <a:cubicBezTo>
                  <a:pt x="24188" y="19614"/>
                  <a:pt x="28067" y="19611"/>
                  <a:pt x="31946" y="19610"/>
                </a:cubicBezTo>
                <a:cubicBezTo>
                  <a:pt x="32690" y="19608"/>
                  <a:pt x="33433" y="19607"/>
                  <a:pt x="34177" y="19562"/>
                </a:cubicBezTo>
                <a:cubicBezTo>
                  <a:pt x="36580" y="19416"/>
                  <a:pt x="38644" y="18495"/>
                  <a:pt x="40362" y="16841"/>
                </a:cubicBezTo>
                <a:cubicBezTo>
                  <a:pt x="42074" y="15195"/>
                  <a:pt x="43079" y="13173"/>
                  <a:pt x="43307" y="10796"/>
                </a:cubicBezTo>
                <a:cubicBezTo>
                  <a:pt x="43606" y="7674"/>
                  <a:pt x="42635" y="4973"/>
                  <a:pt x="40412" y="2783"/>
                </a:cubicBezTo>
                <a:cubicBezTo>
                  <a:pt x="38533" y="934"/>
                  <a:pt x="36230" y="0"/>
                  <a:pt x="33567" y="0"/>
                </a:cubicBezTo>
                <a:cubicBezTo>
                  <a:pt x="33561" y="0"/>
                  <a:pt x="33554" y="0"/>
                  <a:pt x="33547" y="0"/>
                </a:cubicBezTo>
                <a:cubicBezTo>
                  <a:pt x="31981" y="4"/>
                  <a:pt x="30415" y="5"/>
                  <a:pt x="28849" y="5"/>
                </a:cubicBezTo>
                <a:cubicBezTo>
                  <a:pt x="26612" y="5"/>
                  <a:pt x="24375" y="3"/>
                  <a:pt x="22138" y="3"/>
                </a:cubicBezTo>
                <a:cubicBezTo>
                  <a:pt x="19877" y="3"/>
                  <a:pt x="17616" y="5"/>
                  <a:pt x="15355" y="5"/>
                </a:cubicBezTo>
                <a:cubicBezTo>
                  <a:pt x="13848" y="5"/>
                  <a:pt x="12341" y="4"/>
                  <a:pt x="10834" y="0"/>
                </a:cubicBezTo>
                <a:cubicBezTo>
                  <a:pt x="10825" y="0"/>
                  <a:pt x="10816" y="0"/>
                  <a:pt x="1080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46276" tIns="146276" rIns="146276" bIns="146276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27"/>
          <p:cNvSpPr/>
          <p:nvPr/>
        </p:nvSpPr>
        <p:spPr>
          <a:xfrm rot="10800000">
            <a:off x="12062020" y="5095363"/>
            <a:ext cx="1694054" cy="1690357"/>
          </a:xfrm>
          <a:custGeom>
            <a:avLst/>
            <a:gdLst/>
            <a:ahLst/>
            <a:cxnLst/>
            <a:rect l="l" t="t" r="r" b="b"/>
            <a:pathLst>
              <a:path w="20175" h="20130" extrusionOk="0">
                <a:moveTo>
                  <a:pt x="0" y="0"/>
                </a:moveTo>
                <a:lnTo>
                  <a:pt x="0" y="20129"/>
                </a:lnTo>
                <a:lnTo>
                  <a:pt x="20174" y="20129"/>
                </a:lnTo>
                <a:lnTo>
                  <a:pt x="20174" y="13711"/>
                </a:lnTo>
                <a:lnTo>
                  <a:pt x="13188" y="13711"/>
                </a:lnTo>
                <a:lnTo>
                  <a:pt x="13188" y="6990"/>
                </a:lnTo>
                <a:lnTo>
                  <a:pt x="6529" y="6990"/>
                </a:lnTo>
                <a:lnTo>
                  <a:pt x="652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46276" tIns="146276" rIns="146276" bIns="146276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27"/>
          <p:cNvSpPr/>
          <p:nvPr/>
        </p:nvSpPr>
        <p:spPr>
          <a:xfrm>
            <a:off x="340502" y="5794678"/>
            <a:ext cx="2088983" cy="1044539"/>
          </a:xfrm>
          <a:custGeom>
            <a:avLst/>
            <a:gdLst/>
            <a:ahLst/>
            <a:cxnLst/>
            <a:rect l="l" t="t" r="r" b="b"/>
            <a:pathLst>
              <a:path w="22193" h="11097" extrusionOk="0">
                <a:moveTo>
                  <a:pt x="11096" y="0"/>
                </a:moveTo>
                <a:cubicBezTo>
                  <a:pt x="4968" y="0"/>
                  <a:pt x="1" y="4969"/>
                  <a:pt x="1" y="11097"/>
                </a:cubicBezTo>
                <a:lnTo>
                  <a:pt x="22193" y="11097"/>
                </a:lnTo>
                <a:cubicBezTo>
                  <a:pt x="22193" y="4969"/>
                  <a:pt x="17224" y="0"/>
                  <a:pt x="1109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46276" tIns="146276" rIns="146276" bIns="146276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27"/>
          <p:cNvSpPr/>
          <p:nvPr/>
        </p:nvSpPr>
        <p:spPr>
          <a:xfrm>
            <a:off x="340502" y="6818450"/>
            <a:ext cx="2088983" cy="1044539"/>
          </a:xfrm>
          <a:custGeom>
            <a:avLst/>
            <a:gdLst/>
            <a:ahLst/>
            <a:cxnLst/>
            <a:rect l="l" t="t" r="r" b="b"/>
            <a:pathLst>
              <a:path w="22193" h="11097" extrusionOk="0">
                <a:moveTo>
                  <a:pt x="11096" y="0"/>
                </a:moveTo>
                <a:cubicBezTo>
                  <a:pt x="4968" y="0"/>
                  <a:pt x="1" y="4969"/>
                  <a:pt x="1" y="11097"/>
                </a:cubicBezTo>
                <a:lnTo>
                  <a:pt x="22193" y="11097"/>
                </a:lnTo>
                <a:cubicBezTo>
                  <a:pt x="22193" y="4969"/>
                  <a:pt x="17224" y="0"/>
                  <a:pt x="1109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46276" tIns="146276" rIns="146276" bIns="146276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10948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8"/>
          <p:cNvSpPr/>
          <p:nvPr/>
        </p:nvSpPr>
        <p:spPr>
          <a:xfrm>
            <a:off x="314398" y="339419"/>
            <a:ext cx="2328788" cy="1047544"/>
          </a:xfrm>
          <a:custGeom>
            <a:avLst/>
            <a:gdLst/>
            <a:ahLst/>
            <a:cxnLst/>
            <a:rect l="l" t="t" r="r" b="b"/>
            <a:pathLst>
              <a:path w="43607" h="19614" extrusionOk="0">
                <a:moveTo>
                  <a:pt x="10806" y="0"/>
                </a:moveTo>
                <a:cubicBezTo>
                  <a:pt x="7773" y="0"/>
                  <a:pt x="5270" y="1155"/>
                  <a:pt x="3272" y="3422"/>
                </a:cubicBezTo>
                <a:cubicBezTo>
                  <a:pt x="1" y="7132"/>
                  <a:pt x="157" y="13001"/>
                  <a:pt x="3619" y="16551"/>
                </a:cubicBezTo>
                <a:cubicBezTo>
                  <a:pt x="5616" y="18598"/>
                  <a:pt x="8062" y="19601"/>
                  <a:pt x="10907" y="19606"/>
                </a:cubicBezTo>
                <a:cubicBezTo>
                  <a:pt x="14041" y="19612"/>
                  <a:pt x="17175" y="19614"/>
                  <a:pt x="20309" y="19614"/>
                </a:cubicBezTo>
                <a:cubicBezTo>
                  <a:pt x="24188" y="19614"/>
                  <a:pt x="28067" y="19611"/>
                  <a:pt x="31946" y="19610"/>
                </a:cubicBezTo>
                <a:cubicBezTo>
                  <a:pt x="32690" y="19608"/>
                  <a:pt x="33433" y="19607"/>
                  <a:pt x="34177" y="19562"/>
                </a:cubicBezTo>
                <a:cubicBezTo>
                  <a:pt x="36580" y="19416"/>
                  <a:pt x="38644" y="18495"/>
                  <a:pt x="40362" y="16841"/>
                </a:cubicBezTo>
                <a:cubicBezTo>
                  <a:pt x="42074" y="15195"/>
                  <a:pt x="43079" y="13173"/>
                  <a:pt x="43307" y="10796"/>
                </a:cubicBezTo>
                <a:cubicBezTo>
                  <a:pt x="43606" y="7674"/>
                  <a:pt x="42635" y="4973"/>
                  <a:pt x="40412" y="2783"/>
                </a:cubicBezTo>
                <a:cubicBezTo>
                  <a:pt x="38533" y="934"/>
                  <a:pt x="36230" y="0"/>
                  <a:pt x="33567" y="0"/>
                </a:cubicBezTo>
                <a:cubicBezTo>
                  <a:pt x="33561" y="0"/>
                  <a:pt x="33554" y="0"/>
                  <a:pt x="33547" y="0"/>
                </a:cubicBezTo>
                <a:cubicBezTo>
                  <a:pt x="31981" y="4"/>
                  <a:pt x="30415" y="5"/>
                  <a:pt x="28849" y="5"/>
                </a:cubicBezTo>
                <a:cubicBezTo>
                  <a:pt x="26612" y="5"/>
                  <a:pt x="24375" y="3"/>
                  <a:pt x="22138" y="3"/>
                </a:cubicBezTo>
                <a:cubicBezTo>
                  <a:pt x="19877" y="3"/>
                  <a:pt x="17616" y="5"/>
                  <a:pt x="15355" y="5"/>
                </a:cubicBezTo>
                <a:cubicBezTo>
                  <a:pt x="13848" y="5"/>
                  <a:pt x="12341" y="4"/>
                  <a:pt x="10834" y="0"/>
                </a:cubicBezTo>
                <a:cubicBezTo>
                  <a:pt x="10825" y="0"/>
                  <a:pt x="10816" y="0"/>
                  <a:pt x="108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46276" tIns="146276" rIns="146276" bIns="146276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28"/>
          <p:cNvSpPr/>
          <p:nvPr/>
        </p:nvSpPr>
        <p:spPr>
          <a:xfrm rot="10800000">
            <a:off x="565699" y="6254719"/>
            <a:ext cx="1694054" cy="1690357"/>
          </a:xfrm>
          <a:custGeom>
            <a:avLst/>
            <a:gdLst/>
            <a:ahLst/>
            <a:cxnLst/>
            <a:rect l="l" t="t" r="r" b="b"/>
            <a:pathLst>
              <a:path w="20175" h="20130" extrusionOk="0">
                <a:moveTo>
                  <a:pt x="0" y="0"/>
                </a:moveTo>
                <a:lnTo>
                  <a:pt x="0" y="20129"/>
                </a:lnTo>
                <a:lnTo>
                  <a:pt x="20174" y="20129"/>
                </a:lnTo>
                <a:lnTo>
                  <a:pt x="20174" y="13711"/>
                </a:lnTo>
                <a:lnTo>
                  <a:pt x="13188" y="13711"/>
                </a:lnTo>
                <a:lnTo>
                  <a:pt x="13188" y="6990"/>
                </a:lnTo>
                <a:lnTo>
                  <a:pt x="6529" y="6990"/>
                </a:lnTo>
                <a:lnTo>
                  <a:pt x="652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46276" tIns="146276" rIns="146276" bIns="146276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28"/>
          <p:cNvSpPr/>
          <p:nvPr/>
        </p:nvSpPr>
        <p:spPr>
          <a:xfrm>
            <a:off x="-1187679" y="444723"/>
            <a:ext cx="2750754" cy="2728939"/>
          </a:xfrm>
          <a:custGeom>
            <a:avLst/>
            <a:gdLst/>
            <a:ahLst/>
            <a:cxnLst/>
            <a:rect l="l" t="t" r="r" b="b"/>
            <a:pathLst>
              <a:path w="37954" h="37653" extrusionOk="0">
                <a:moveTo>
                  <a:pt x="22273" y="0"/>
                </a:moveTo>
                <a:cubicBezTo>
                  <a:pt x="21183" y="3040"/>
                  <a:pt x="20096" y="6075"/>
                  <a:pt x="19008" y="9109"/>
                </a:cubicBezTo>
                <a:cubicBezTo>
                  <a:pt x="18988" y="9108"/>
                  <a:pt x="18967" y="9107"/>
                  <a:pt x="18947" y="9106"/>
                </a:cubicBezTo>
                <a:cubicBezTo>
                  <a:pt x="17862" y="6081"/>
                  <a:pt x="16778" y="3057"/>
                  <a:pt x="15687" y="14"/>
                </a:cubicBezTo>
                <a:cubicBezTo>
                  <a:pt x="15601" y="97"/>
                  <a:pt x="15627" y="170"/>
                  <a:pt x="15628" y="232"/>
                </a:cubicBezTo>
                <a:cubicBezTo>
                  <a:pt x="15640" y="1084"/>
                  <a:pt x="15640" y="1936"/>
                  <a:pt x="15650" y="2787"/>
                </a:cubicBezTo>
                <a:cubicBezTo>
                  <a:pt x="15677" y="5024"/>
                  <a:pt x="15666" y="7260"/>
                  <a:pt x="15669" y="9497"/>
                </a:cubicBezTo>
                <a:cubicBezTo>
                  <a:pt x="15669" y="9552"/>
                  <a:pt x="15699" y="9635"/>
                  <a:pt x="15626" y="9657"/>
                </a:cubicBezTo>
                <a:cubicBezTo>
                  <a:pt x="15618" y="9660"/>
                  <a:pt x="15611" y="9661"/>
                  <a:pt x="15603" y="9661"/>
                </a:cubicBezTo>
                <a:cubicBezTo>
                  <a:pt x="15551" y="9661"/>
                  <a:pt x="15524" y="9595"/>
                  <a:pt x="15492" y="9556"/>
                </a:cubicBezTo>
                <a:cubicBezTo>
                  <a:pt x="14924" y="8874"/>
                  <a:pt x="14354" y="8190"/>
                  <a:pt x="13787" y="7505"/>
                </a:cubicBezTo>
                <a:cubicBezTo>
                  <a:pt x="12560" y="6026"/>
                  <a:pt x="11336" y="4545"/>
                  <a:pt x="10109" y="3065"/>
                </a:cubicBezTo>
                <a:cubicBezTo>
                  <a:pt x="9902" y="2817"/>
                  <a:pt x="9691" y="2574"/>
                  <a:pt x="9483" y="2329"/>
                </a:cubicBezTo>
                <a:cubicBezTo>
                  <a:pt x="9460" y="2342"/>
                  <a:pt x="9438" y="2354"/>
                  <a:pt x="9417" y="2367"/>
                </a:cubicBezTo>
                <a:cubicBezTo>
                  <a:pt x="10526" y="5372"/>
                  <a:pt x="11635" y="8375"/>
                  <a:pt x="12747" y="11382"/>
                </a:cubicBezTo>
                <a:cubicBezTo>
                  <a:pt x="12727" y="11387"/>
                  <a:pt x="12711" y="11389"/>
                  <a:pt x="12697" y="11389"/>
                </a:cubicBezTo>
                <a:cubicBezTo>
                  <a:pt x="12645" y="11389"/>
                  <a:pt x="12619" y="11362"/>
                  <a:pt x="12590" y="11344"/>
                </a:cubicBezTo>
                <a:cubicBezTo>
                  <a:pt x="10002" y="9834"/>
                  <a:pt x="7417" y="8323"/>
                  <a:pt x="4829" y="6815"/>
                </a:cubicBezTo>
                <a:cubicBezTo>
                  <a:pt x="4676" y="6726"/>
                  <a:pt x="4538" y="6596"/>
                  <a:pt x="4348" y="6581"/>
                </a:cubicBezTo>
                <a:lnTo>
                  <a:pt x="4348" y="6581"/>
                </a:lnTo>
                <a:cubicBezTo>
                  <a:pt x="4354" y="6654"/>
                  <a:pt x="4409" y="6698"/>
                  <a:pt x="4452" y="6747"/>
                </a:cubicBezTo>
                <a:cubicBezTo>
                  <a:pt x="4921" y="7296"/>
                  <a:pt x="5390" y="7844"/>
                  <a:pt x="5857" y="8395"/>
                </a:cubicBezTo>
                <a:cubicBezTo>
                  <a:pt x="7277" y="10070"/>
                  <a:pt x="8699" y="11744"/>
                  <a:pt x="10113" y="13423"/>
                </a:cubicBezTo>
                <a:cubicBezTo>
                  <a:pt x="10262" y="13600"/>
                  <a:pt x="10457" y="13751"/>
                  <a:pt x="10552" y="14008"/>
                </a:cubicBezTo>
                <a:cubicBezTo>
                  <a:pt x="7362" y="13429"/>
                  <a:pt x="4207" y="12858"/>
                  <a:pt x="1051" y="12285"/>
                </a:cubicBezTo>
                <a:cubicBezTo>
                  <a:pt x="1045" y="12308"/>
                  <a:pt x="1039" y="12331"/>
                  <a:pt x="1034" y="12354"/>
                </a:cubicBezTo>
                <a:cubicBezTo>
                  <a:pt x="3820" y="13944"/>
                  <a:pt x="6607" y="15534"/>
                  <a:pt x="9394" y="17125"/>
                </a:cubicBezTo>
                <a:cubicBezTo>
                  <a:pt x="9389" y="17145"/>
                  <a:pt x="9386" y="17166"/>
                  <a:pt x="9381" y="17186"/>
                </a:cubicBezTo>
                <a:cubicBezTo>
                  <a:pt x="6255" y="17721"/>
                  <a:pt x="3128" y="18256"/>
                  <a:pt x="1" y="18790"/>
                </a:cubicBezTo>
                <a:cubicBezTo>
                  <a:pt x="2" y="18802"/>
                  <a:pt x="3" y="18813"/>
                  <a:pt x="6" y="18823"/>
                </a:cubicBezTo>
                <a:lnTo>
                  <a:pt x="5" y="18823"/>
                </a:lnTo>
                <a:cubicBezTo>
                  <a:pt x="3" y="18836"/>
                  <a:pt x="2" y="18849"/>
                  <a:pt x="1" y="18862"/>
                </a:cubicBezTo>
                <a:cubicBezTo>
                  <a:pt x="3130" y="19398"/>
                  <a:pt x="6259" y="19933"/>
                  <a:pt x="9387" y="20469"/>
                </a:cubicBezTo>
                <a:cubicBezTo>
                  <a:pt x="9387" y="20490"/>
                  <a:pt x="9387" y="20511"/>
                  <a:pt x="9388" y="20532"/>
                </a:cubicBezTo>
                <a:cubicBezTo>
                  <a:pt x="6602" y="22121"/>
                  <a:pt x="3815" y="23711"/>
                  <a:pt x="1029" y="25301"/>
                </a:cubicBezTo>
                <a:lnTo>
                  <a:pt x="1052" y="25369"/>
                </a:lnTo>
                <a:cubicBezTo>
                  <a:pt x="4220" y="24793"/>
                  <a:pt x="7388" y="24219"/>
                  <a:pt x="10618" y="23633"/>
                </a:cubicBezTo>
                <a:lnTo>
                  <a:pt x="10618" y="23633"/>
                </a:lnTo>
                <a:cubicBezTo>
                  <a:pt x="8497" y="26135"/>
                  <a:pt x="6413" y="28594"/>
                  <a:pt x="4330" y="31052"/>
                </a:cubicBezTo>
                <a:cubicBezTo>
                  <a:pt x="4347" y="31069"/>
                  <a:pt x="4365" y="31085"/>
                  <a:pt x="4381" y="31103"/>
                </a:cubicBezTo>
                <a:lnTo>
                  <a:pt x="12699" y="26242"/>
                </a:lnTo>
                <a:cubicBezTo>
                  <a:pt x="12716" y="26254"/>
                  <a:pt x="12731" y="26264"/>
                  <a:pt x="12747" y="26275"/>
                </a:cubicBezTo>
                <a:cubicBezTo>
                  <a:pt x="11633" y="29289"/>
                  <a:pt x="10518" y="32304"/>
                  <a:pt x="9402" y="35318"/>
                </a:cubicBezTo>
                <a:cubicBezTo>
                  <a:pt x="9419" y="35329"/>
                  <a:pt x="9435" y="35339"/>
                  <a:pt x="9452" y="35350"/>
                </a:cubicBezTo>
                <a:cubicBezTo>
                  <a:pt x="9520" y="35276"/>
                  <a:pt x="9593" y="35205"/>
                  <a:pt x="9658" y="35127"/>
                </a:cubicBezTo>
                <a:cubicBezTo>
                  <a:pt x="10522" y="34086"/>
                  <a:pt x="11384" y="33044"/>
                  <a:pt x="12248" y="32004"/>
                </a:cubicBezTo>
                <a:cubicBezTo>
                  <a:pt x="13321" y="30712"/>
                  <a:pt x="14394" y="29421"/>
                  <a:pt x="15468" y="28130"/>
                </a:cubicBezTo>
                <a:cubicBezTo>
                  <a:pt x="15509" y="28082"/>
                  <a:pt x="15537" y="27993"/>
                  <a:pt x="15600" y="27993"/>
                </a:cubicBezTo>
                <a:cubicBezTo>
                  <a:pt x="15609" y="27993"/>
                  <a:pt x="15618" y="27995"/>
                  <a:pt x="15628" y="27998"/>
                </a:cubicBezTo>
                <a:cubicBezTo>
                  <a:pt x="15712" y="28028"/>
                  <a:pt x="15672" y="28133"/>
                  <a:pt x="15672" y="28203"/>
                </a:cubicBezTo>
                <a:cubicBezTo>
                  <a:pt x="15653" y="29693"/>
                  <a:pt x="15672" y="31184"/>
                  <a:pt x="15641" y="32674"/>
                </a:cubicBezTo>
                <a:cubicBezTo>
                  <a:pt x="15608" y="34280"/>
                  <a:pt x="15628" y="35885"/>
                  <a:pt x="15628" y="37491"/>
                </a:cubicBezTo>
                <a:cubicBezTo>
                  <a:pt x="15628" y="37540"/>
                  <a:pt x="15593" y="37610"/>
                  <a:pt x="15683" y="37652"/>
                </a:cubicBezTo>
                <a:cubicBezTo>
                  <a:pt x="16772" y="34613"/>
                  <a:pt x="17860" y="31578"/>
                  <a:pt x="18948" y="28544"/>
                </a:cubicBezTo>
                <a:cubicBezTo>
                  <a:pt x="18968" y="28545"/>
                  <a:pt x="18989" y="28545"/>
                  <a:pt x="19009" y="28546"/>
                </a:cubicBezTo>
                <a:cubicBezTo>
                  <a:pt x="20093" y="31571"/>
                  <a:pt x="21177" y="34596"/>
                  <a:pt x="22267" y="37638"/>
                </a:cubicBezTo>
                <a:cubicBezTo>
                  <a:pt x="22353" y="37557"/>
                  <a:pt x="22328" y="37483"/>
                  <a:pt x="22327" y="37420"/>
                </a:cubicBezTo>
                <a:cubicBezTo>
                  <a:pt x="22315" y="36569"/>
                  <a:pt x="22315" y="35718"/>
                  <a:pt x="22305" y="34866"/>
                </a:cubicBezTo>
                <a:cubicBezTo>
                  <a:pt x="22279" y="32630"/>
                  <a:pt x="22289" y="30393"/>
                  <a:pt x="22286" y="28156"/>
                </a:cubicBezTo>
                <a:cubicBezTo>
                  <a:pt x="22286" y="28101"/>
                  <a:pt x="22256" y="28018"/>
                  <a:pt x="22328" y="27996"/>
                </a:cubicBezTo>
                <a:cubicBezTo>
                  <a:pt x="22337" y="27993"/>
                  <a:pt x="22344" y="27992"/>
                  <a:pt x="22352" y="27992"/>
                </a:cubicBezTo>
                <a:cubicBezTo>
                  <a:pt x="22404" y="27992"/>
                  <a:pt x="22431" y="28057"/>
                  <a:pt x="22464" y="28096"/>
                </a:cubicBezTo>
                <a:cubicBezTo>
                  <a:pt x="23032" y="28780"/>
                  <a:pt x="23600" y="29463"/>
                  <a:pt x="24168" y="30147"/>
                </a:cubicBezTo>
                <a:cubicBezTo>
                  <a:pt x="25394" y="31628"/>
                  <a:pt x="26620" y="33108"/>
                  <a:pt x="27847" y="34587"/>
                </a:cubicBezTo>
                <a:cubicBezTo>
                  <a:pt x="28052" y="34836"/>
                  <a:pt x="28264" y="35079"/>
                  <a:pt x="28473" y="35324"/>
                </a:cubicBezTo>
                <a:cubicBezTo>
                  <a:pt x="28495" y="35311"/>
                  <a:pt x="28517" y="35298"/>
                  <a:pt x="28539" y="35286"/>
                </a:cubicBezTo>
                <a:cubicBezTo>
                  <a:pt x="27429" y="32282"/>
                  <a:pt x="26320" y="29278"/>
                  <a:pt x="25209" y="26271"/>
                </a:cubicBezTo>
                <a:cubicBezTo>
                  <a:pt x="25229" y="26266"/>
                  <a:pt x="25245" y="26264"/>
                  <a:pt x="25260" y="26264"/>
                </a:cubicBezTo>
                <a:cubicBezTo>
                  <a:pt x="25311" y="26264"/>
                  <a:pt x="25337" y="26292"/>
                  <a:pt x="25366" y="26309"/>
                </a:cubicBezTo>
                <a:cubicBezTo>
                  <a:pt x="27952" y="27819"/>
                  <a:pt x="30538" y="29330"/>
                  <a:pt x="33125" y="30838"/>
                </a:cubicBezTo>
                <a:cubicBezTo>
                  <a:pt x="33279" y="30927"/>
                  <a:pt x="33417" y="31056"/>
                  <a:pt x="33606" y="31072"/>
                </a:cubicBezTo>
                <a:cubicBezTo>
                  <a:pt x="33602" y="30999"/>
                  <a:pt x="33546" y="30956"/>
                  <a:pt x="33503" y="30905"/>
                </a:cubicBezTo>
                <a:cubicBezTo>
                  <a:pt x="33035" y="30356"/>
                  <a:pt x="32564" y="29809"/>
                  <a:pt x="32098" y="29257"/>
                </a:cubicBezTo>
                <a:cubicBezTo>
                  <a:pt x="30677" y="27583"/>
                  <a:pt x="29256" y="25910"/>
                  <a:pt x="27842" y="24229"/>
                </a:cubicBezTo>
                <a:cubicBezTo>
                  <a:pt x="27694" y="24053"/>
                  <a:pt x="27498" y="23902"/>
                  <a:pt x="27403" y="23645"/>
                </a:cubicBezTo>
                <a:lnTo>
                  <a:pt x="27403" y="23645"/>
                </a:lnTo>
                <a:cubicBezTo>
                  <a:pt x="30594" y="24224"/>
                  <a:pt x="33749" y="24796"/>
                  <a:pt x="36903" y="25369"/>
                </a:cubicBezTo>
                <a:cubicBezTo>
                  <a:pt x="36909" y="25345"/>
                  <a:pt x="36915" y="25323"/>
                  <a:pt x="36921" y="25299"/>
                </a:cubicBezTo>
                <a:cubicBezTo>
                  <a:pt x="34134" y="23709"/>
                  <a:pt x="31348" y="22119"/>
                  <a:pt x="28561" y="20528"/>
                </a:cubicBezTo>
                <a:cubicBezTo>
                  <a:pt x="28566" y="20508"/>
                  <a:pt x="28570" y="20487"/>
                  <a:pt x="28573" y="20467"/>
                </a:cubicBezTo>
                <a:cubicBezTo>
                  <a:pt x="31700" y="19932"/>
                  <a:pt x="34826" y="19397"/>
                  <a:pt x="37954" y="18862"/>
                </a:cubicBezTo>
                <a:cubicBezTo>
                  <a:pt x="37952" y="18851"/>
                  <a:pt x="37951" y="18841"/>
                  <a:pt x="37950" y="18830"/>
                </a:cubicBezTo>
                <a:lnTo>
                  <a:pt x="37954" y="18790"/>
                </a:lnTo>
                <a:cubicBezTo>
                  <a:pt x="34825" y="18255"/>
                  <a:pt x="31697" y="17720"/>
                  <a:pt x="28567" y="17185"/>
                </a:cubicBezTo>
                <a:cubicBezTo>
                  <a:pt x="28567" y="17163"/>
                  <a:pt x="28567" y="17142"/>
                  <a:pt x="28567" y="17121"/>
                </a:cubicBezTo>
                <a:cubicBezTo>
                  <a:pt x="31354" y="15531"/>
                  <a:pt x="34140" y="13941"/>
                  <a:pt x="36927" y="12351"/>
                </a:cubicBezTo>
                <a:cubicBezTo>
                  <a:pt x="36919" y="12330"/>
                  <a:pt x="36910" y="12307"/>
                  <a:pt x="36902" y="12285"/>
                </a:cubicBezTo>
                <a:cubicBezTo>
                  <a:pt x="33735" y="12859"/>
                  <a:pt x="30568" y="13434"/>
                  <a:pt x="27338" y="14020"/>
                </a:cubicBezTo>
                <a:cubicBezTo>
                  <a:pt x="29457" y="11519"/>
                  <a:pt x="31541" y="9060"/>
                  <a:pt x="33625" y="6601"/>
                </a:cubicBezTo>
                <a:cubicBezTo>
                  <a:pt x="33608" y="6584"/>
                  <a:pt x="33591" y="6567"/>
                  <a:pt x="33575" y="6550"/>
                </a:cubicBezTo>
                <a:lnTo>
                  <a:pt x="25255" y="11410"/>
                </a:lnTo>
                <a:cubicBezTo>
                  <a:pt x="25240" y="11400"/>
                  <a:pt x="25223" y="11389"/>
                  <a:pt x="25208" y="11377"/>
                </a:cubicBezTo>
                <a:cubicBezTo>
                  <a:pt x="26323" y="8363"/>
                  <a:pt x="27437" y="5349"/>
                  <a:pt x="28552" y="2335"/>
                </a:cubicBezTo>
                <a:cubicBezTo>
                  <a:pt x="28536" y="2325"/>
                  <a:pt x="28520" y="2314"/>
                  <a:pt x="28504" y="2303"/>
                </a:cubicBezTo>
                <a:cubicBezTo>
                  <a:pt x="28434" y="2378"/>
                  <a:pt x="28361" y="2448"/>
                  <a:pt x="28296" y="2526"/>
                </a:cubicBezTo>
                <a:cubicBezTo>
                  <a:pt x="27433" y="3567"/>
                  <a:pt x="26572" y="4609"/>
                  <a:pt x="25708" y="5650"/>
                </a:cubicBezTo>
                <a:cubicBezTo>
                  <a:pt x="24635" y="6942"/>
                  <a:pt x="23561" y="8232"/>
                  <a:pt x="22487" y="9523"/>
                </a:cubicBezTo>
                <a:cubicBezTo>
                  <a:pt x="22447" y="9572"/>
                  <a:pt x="22419" y="9660"/>
                  <a:pt x="22355" y="9660"/>
                </a:cubicBezTo>
                <a:cubicBezTo>
                  <a:pt x="22346" y="9660"/>
                  <a:pt x="22336" y="9659"/>
                  <a:pt x="22326" y="9655"/>
                </a:cubicBezTo>
                <a:cubicBezTo>
                  <a:pt x="22243" y="9626"/>
                  <a:pt x="22282" y="9521"/>
                  <a:pt x="22284" y="9450"/>
                </a:cubicBezTo>
                <a:cubicBezTo>
                  <a:pt x="22301" y="7959"/>
                  <a:pt x="22282" y="6469"/>
                  <a:pt x="22314" y="4978"/>
                </a:cubicBezTo>
                <a:cubicBezTo>
                  <a:pt x="22347" y="3374"/>
                  <a:pt x="22326" y="1768"/>
                  <a:pt x="22326" y="163"/>
                </a:cubicBezTo>
                <a:cubicBezTo>
                  <a:pt x="22326" y="112"/>
                  <a:pt x="22361" y="44"/>
                  <a:pt x="2227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46276" tIns="146276" rIns="146276" bIns="146276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28"/>
          <p:cNvSpPr/>
          <p:nvPr/>
        </p:nvSpPr>
        <p:spPr>
          <a:xfrm>
            <a:off x="12273161" y="6985562"/>
            <a:ext cx="1804085" cy="965672"/>
          </a:xfrm>
          <a:custGeom>
            <a:avLst/>
            <a:gdLst/>
            <a:ahLst/>
            <a:cxnLst/>
            <a:rect l="l" t="t" r="r" b="b"/>
            <a:pathLst>
              <a:path w="37936" h="20306" extrusionOk="0">
                <a:moveTo>
                  <a:pt x="20359" y="0"/>
                </a:moveTo>
                <a:cubicBezTo>
                  <a:pt x="20069" y="8"/>
                  <a:pt x="19654" y="10"/>
                  <a:pt x="19220" y="10"/>
                </a:cubicBezTo>
                <a:cubicBezTo>
                  <a:pt x="18716" y="10"/>
                  <a:pt x="18186" y="7"/>
                  <a:pt x="17794" y="7"/>
                </a:cubicBezTo>
                <a:cubicBezTo>
                  <a:pt x="17723" y="7"/>
                  <a:pt x="17657" y="7"/>
                  <a:pt x="17596" y="7"/>
                </a:cubicBezTo>
                <a:lnTo>
                  <a:pt x="17545" y="15583"/>
                </a:lnTo>
                <a:lnTo>
                  <a:pt x="6538" y="4574"/>
                </a:lnTo>
                <a:lnTo>
                  <a:pt x="4592" y="6537"/>
                </a:lnTo>
                <a:lnTo>
                  <a:pt x="15577" y="17550"/>
                </a:lnTo>
                <a:lnTo>
                  <a:pt x="1" y="17577"/>
                </a:lnTo>
                <a:lnTo>
                  <a:pt x="6" y="20306"/>
                </a:lnTo>
                <a:lnTo>
                  <a:pt x="6" y="20305"/>
                </a:lnTo>
                <a:lnTo>
                  <a:pt x="37936" y="20289"/>
                </a:lnTo>
                <a:lnTo>
                  <a:pt x="37930" y="17582"/>
                </a:lnTo>
                <a:lnTo>
                  <a:pt x="22372" y="17550"/>
                </a:lnTo>
                <a:lnTo>
                  <a:pt x="33336" y="6548"/>
                </a:lnTo>
                <a:lnTo>
                  <a:pt x="31417" y="4551"/>
                </a:lnTo>
                <a:lnTo>
                  <a:pt x="20356" y="15571"/>
                </a:lnTo>
                <a:lnTo>
                  <a:pt x="203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46276" tIns="146276" rIns="146276" bIns="146276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267" name="Google Shape;267;p28"/>
          <p:cNvCxnSpPr/>
          <p:nvPr/>
        </p:nvCxnSpPr>
        <p:spPr>
          <a:xfrm rot="10800000">
            <a:off x="5129227" y="7888588"/>
            <a:ext cx="695616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8" name="Google Shape;268;p28"/>
          <p:cNvSpPr/>
          <p:nvPr/>
        </p:nvSpPr>
        <p:spPr>
          <a:xfrm>
            <a:off x="2041993" y="6312221"/>
            <a:ext cx="1575360" cy="1575360"/>
          </a:xfrm>
          <a:prstGeom prst="ellipse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6276" tIns="146276" rIns="146276" bIns="146276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9" name="Google Shape;269;p28"/>
          <p:cNvSpPr/>
          <p:nvPr/>
        </p:nvSpPr>
        <p:spPr>
          <a:xfrm>
            <a:off x="2259648" y="6529900"/>
            <a:ext cx="1140000" cy="114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46276" tIns="146276" rIns="146276" bIns="146276" anchor="ctr" anchorCtr="0">
            <a:noAutofit/>
          </a:bodyPr>
          <a:lstStyle/>
          <a:p>
            <a:pPr defTabSz="1097280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04172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31520" y="7627622"/>
            <a:ext cx="3413760" cy="438150"/>
          </a:xfrm>
          <a:prstGeom prst="rect">
            <a:avLst/>
          </a:prstGeom>
        </p:spPr>
        <p:txBody>
          <a:bodyPr lIns="146300" tIns="73150" rIns="146300" bIns="73150"/>
          <a:lstStyle/>
          <a:p>
            <a:pPr defTabSz="1097280">
              <a:buClr>
                <a:srgbClr val="000000"/>
              </a:buClr>
            </a:pPr>
            <a:endParaRPr lang="ru-RU"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998720" y="7627622"/>
            <a:ext cx="4632960" cy="438150"/>
          </a:xfrm>
          <a:prstGeom prst="rect">
            <a:avLst/>
          </a:prstGeom>
        </p:spPr>
        <p:txBody>
          <a:bodyPr lIns="146300" tIns="73150" rIns="146300" bIns="73150"/>
          <a:lstStyle/>
          <a:p>
            <a:pPr defTabSz="1097280">
              <a:buClr>
                <a:srgbClr val="000000"/>
              </a:buClr>
            </a:pPr>
            <a:endParaRPr lang="ru-RU"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485120" y="7627622"/>
            <a:ext cx="3413760" cy="438150"/>
          </a:xfrm>
          <a:prstGeom prst="rect">
            <a:avLst/>
          </a:prstGeom>
        </p:spPr>
        <p:txBody>
          <a:bodyPr lIns="146300" tIns="73150" rIns="146300" bIns="73150"/>
          <a:lstStyle/>
          <a:p>
            <a:pPr defTabSz="1097280">
              <a:buClr>
                <a:srgbClr val="000000"/>
              </a:buClr>
            </a:pPr>
            <a:fld id="{B19B0651-EE4F-4900-A07F-96A6BFA9D0F0}" type="slidenum">
              <a:rPr lang="ru-RU" sz="2300" kern="0" smtClean="0">
                <a:solidFill>
                  <a:srgbClr val="000000"/>
                </a:solidFill>
                <a:cs typeface="Arial"/>
                <a:sym typeface="Arial"/>
              </a:rPr>
              <a:pPr defTabSz="1097280">
                <a:buClr>
                  <a:srgbClr val="000000"/>
                </a:buClr>
              </a:pPr>
              <a:t>‹#›</a:t>
            </a:fld>
            <a:endParaRPr lang="ru-RU"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17174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lIns="146300" tIns="73150" rIns="146300" bIns="73150"/>
          <a:lstStyle/>
          <a:p>
            <a:pPr defTabSz="1097280">
              <a:buClr>
                <a:srgbClr val="000000"/>
              </a:buClr>
            </a:pPr>
            <a:endParaRPr lang="en-US"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lIns="146300" tIns="73150" rIns="146300" bIns="73150"/>
          <a:lstStyle/>
          <a:p>
            <a:pPr defTabSz="1097280">
              <a:buClr>
                <a:srgbClr val="000000"/>
              </a:buClr>
            </a:pPr>
            <a:endParaRPr lang="en-US"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lIns="146300" tIns="73150" rIns="146300" bIns="73150"/>
          <a:lstStyle/>
          <a:p>
            <a:pPr defTabSz="1097280">
              <a:buClr>
                <a:srgbClr val="000000"/>
              </a:buClr>
            </a:pPr>
            <a:fld id="{5C24B80A-506B-47C0-BF92-BE1E19B7E093}" type="slidenum">
              <a:rPr lang="en-US" sz="2300" kern="0" smtClean="0">
                <a:solidFill>
                  <a:srgbClr val="000000"/>
                </a:solidFill>
                <a:cs typeface="Arial"/>
                <a:sym typeface="Arial"/>
              </a:rPr>
              <a:pPr defTabSz="1097280">
                <a:buClr>
                  <a:srgbClr val="000000"/>
                </a:buClr>
              </a:pPr>
              <a:t>‹#›</a:t>
            </a:fld>
            <a:endParaRPr lang="en-US"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32091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1644832" y="2123450"/>
            <a:ext cx="11328042" cy="2194561"/>
          </a:xfrm>
        </p:spPr>
        <p:txBody>
          <a:bodyPr rtlCol="0" anchor="b">
            <a:normAutofit/>
          </a:bodyPr>
          <a:lstStyle>
            <a:lvl1pPr algn="ctr">
              <a:defRPr sz="65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644832" y="4528188"/>
            <a:ext cx="11328042" cy="1259840"/>
          </a:xfrm>
        </p:spPr>
        <p:txBody>
          <a:bodyPr rtlCol="0"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5486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lIns="146300" tIns="73150" rIns="146300" bIns="73150" rtlCol="0"/>
          <a:lstStyle/>
          <a:p>
            <a:pPr defTabSz="1097280">
              <a:buClr>
                <a:srgbClr val="000000"/>
              </a:buClr>
            </a:pPr>
            <a:endParaRPr lang="ru-RU"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lIns="146300" tIns="73150" rIns="146300" bIns="73150" rtlCol="0"/>
          <a:lstStyle/>
          <a:p>
            <a:pPr defTabSz="1097280">
              <a:buClr>
                <a:srgbClr val="000000"/>
              </a:buClr>
            </a:pPr>
            <a:endParaRPr lang="ru-RU"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lIns="146300" tIns="73150" rIns="146300" bIns="73150" rtlCol="0"/>
          <a:lstStyle/>
          <a:p>
            <a:pPr defTabSz="1097280">
              <a:buClr>
                <a:srgbClr val="000000"/>
              </a:buClr>
            </a:pPr>
            <a:fld id="{3A98EE3D-8CD1-4C3F-BD1C-C98C9596463C}" type="slidenum">
              <a:rPr lang="ru-RU" sz="2300" kern="0" smtClean="0">
                <a:solidFill>
                  <a:srgbClr val="000000"/>
                </a:solidFill>
                <a:cs typeface="Arial"/>
                <a:sym typeface="Arial"/>
              </a:rPr>
              <a:pPr defTabSz="1097280">
                <a:buClr>
                  <a:srgbClr val="000000"/>
                </a:buClr>
              </a:pPr>
              <a:t>‹#›</a:t>
            </a:fld>
            <a:endParaRPr lang="ru-RU"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76032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6473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30480" y="-24819"/>
            <a:ext cx="14691360" cy="102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141160" y="1779520"/>
            <a:ext cx="7756800" cy="344064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3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3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3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3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3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3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3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3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141170" y="5452680"/>
            <a:ext cx="7756800" cy="76128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9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2674681" y="6220160"/>
            <a:ext cx="200" cy="160"/>
          </a:xfrm>
          <a:custGeom>
            <a:avLst/>
            <a:gdLst/>
            <a:ahLst/>
            <a:cxnLst/>
            <a:rect l="l" t="t" r="r" b="b"/>
            <a:pathLst>
              <a:path w="5" h="4" extrusionOk="0">
                <a:moveTo>
                  <a:pt x="3" y="0"/>
                </a:moveTo>
                <a:lnTo>
                  <a:pt x="1" y="3"/>
                </a:lnTo>
                <a:cubicBezTo>
                  <a:pt x="2" y="3"/>
                  <a:pt x="3" y="4"/>
                  <a:pt x="4" y="4"/>
                </a:cubicBezTo>
                <a:cubicBezTo>
                  <a:pt x="4" y="3"/>
                  <a:pt x="3" y="2"/>
                  <a:pt x="3" y="0"/>
                </a:cubicBezTo>
                <a:close/>
              </a:path>
            </a:pathLst>
          </a:custGeom>
          <a:solidFill>
            <a:srgbClr val="C2C34C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" name="Google Shape;13;p2"/>
          <p:cNvSpPr/>
          <p:nvPr/>
        </p:nvSpPr>
        <p:spPr>
          <a:xfrm>
            <a:off x="12573601" y="6939441"/>
            <a:ext cx="760" cy="520"/>
          </a:xfrm>
          <a:custGeom>
            <a:avLst/>
            <a:gdLst/>
            <a:ahLst/>
            <a:cxnLst/>
            <a:rect l="l" t="t" r="r" b="b"/>
            <a:pathLst>
              <a:path w="19" h="13" extrusionOk="0">
                <a:moveTo>
                  <a:pt x="0" y="1"/>
                </a:moveTo>
                <a:cubicBezTo>
                  <a:pt x="5" y="6"/>
                  <a:pt x="11" y="9"/>
                  <a:pt x="16" y="13"/>
                </a:cubicBezTo>
                <a:lnTo>
                  <a:pt x="18" y="10"/>
                </a:lnTo>
                <a:cubicBezTo>
                  <a:pt x="12" y="7"/>
                  <a:pt x="6" y="5"/>
                  <a:pt x="0" y="1"/>
                </a:cubicBezTo>
                <a:close/>
              </a:path>
            </a:pathLst>
          </a:custGeom>
          <a:solidFill>
            <a:srgbClr val="C2C34C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" name="Google Shape;14;p2"/>
          <p:cNvSpPr/>
          <p:nvPr/>
        </p:nvSpPr>
        <p:spPr>
          <a:xfrm>
            <a:off x="13845201" y="7199960"/>
            <a:ext cx="200" cy="160"/>
          </a:xfrm>
          <a:custGeom>
            <a:avLst/>
            <a:gdLst/>
            <a:ahLst/>
            <a:cxnLst/>
            <a:rect l="l" t="t" r="r" b="b"/>
            <a:pathLst>
              <a:path w="5" h="4" extrusionOk="0">
                <a:moveTo>
                  <a:pt x="1" y="0"/>
                </a:moveTo>
                <a:cubicBezTo>
                  <a:pt x="1" y="2"/>
                  <a:pt x="1" y="3"/>
                  <a:pt x="1" y="4"/>
                </a:cubicBezTo>
                <a:lnTo>
                  <a:pt x="4" y="0"/>
                </a:lnTo>
                <a:close/>
              </a:path>
            </a:pathLst>
          </a:custGeom>
          <a:solidFill>
            <a:srgbClr val="C2C34C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15;p2"/>
          <p:cNvSpPr/>
          <p:nvPr/>
        </p:nvSpPr>
        <p:spPr>
          <a:xfrm>
            <a:off x="13945680" y="6480281"/>
            <a:ext cx="800" cy="520"/>
          </a:xfrm>
          <a:custGeom>
            <a:avLst/>
            <a:gdLst/>
            <a:ahLst/>
            <a:cxnLst/>
            <a:rect l="l" t="t" r="r" b="b"/>
            <a:pathLst>
              <a:path w="20" h="13" extrusionOk="0">
                <a:moveTo>
                  <a:pt x="4" y="0"/>
                </a:moveTo>
                <a:lnTo>
                  <a:pt x="0" y="4"/>
                </a:lnTo>
                <a:cubicBezTo>
                  <a:pt x="6" y="6"/>
                  <a:pt x="13" y="10"/>
                  <a:pt x="19" y="12"/>
                </a:cubicBezTo>
                <a:cubicBezTo>
                  <a:pt x="15" y="9"/>
                  <a:pt x="9" y="5"/>
                  <a:pt x="4" y="0"/>
                </a:cubicBezTo>
                <a:close/>
              </a:path>
            </a:pathLst>
          </a:custGeom>
          <a:solidFill>
            <a:srgbClr val="C2C34C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16" name="Google Shape;16;p2"/>
          <p:cNvCxnSpPr/>
          <p:nvPr/>
        </p:nvCxnSpPr>
        <p:spPr>
          <a:xfrm>
            <a:off x="1141160" y="7373720"/>
            <a:ext cx="1234944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Google Shape;17;p2"/>
          <p:cNvSpPr/>
          <p:nvPr/>
        </p:nvSpPr>
        <p:spPr>
          <a:xfrm>
            <a:off x="12258641" y="538121"/>
            <a:ext cx="2045064" cy="2037931"/>
          </a:xfrm>
          <a:custGeom>
            <a:avLst/>
            <a:gdLst/>
            <a:ahLst/>
            <a:cxnLst/>
            <a:rect l="l" t="t" r="r" b="b"/>
            <a:pathLst>
              <a:path w="37782" h="37653" extrusionOk="0">
                <a:moveTo>
                  <a:pt x="20139" y="0"/>
                </a:moveTo>
                <a:lnTo>
                  <a:pt x="18634" y="4"/>
                </a:lnTo>
                <a:lnTo>
                  <a:pt x="17627" y="6"/>
                </a:lnTo>
                <a:lnTo>
                  <a:pt x="17452" y="6"/>
                </a:lnTo>
                <a:lnTo>
                  <a:pt x="17420" y="15448"/>
                </a:lnTo>
                <a:lnTo>
                  <a:pt x="6499" y="4566"/>
                </a:lnTo>
                <a:lnTo>
                  <a:pt x="4518" y="6471"/>
                </a:lnTo>
                <a:lnTo>
                  <a:pt x="15455" y="17449"/>
                </a:lnTo>
                <a:lnTo>
                  <a:pt x="1" y="17446"/>
                </a:lnTo>
                <a:lnTo>
                  <a:pt x="1" y="17446"/>
                </a:lnTo>
                <a:cubicBezTo>
                  <a:pt x="19" y="18128"/>
                  <a:pt x="6" y="19508"/>
                  <a:pt x="7" y="20189"/>
                </a:cubicBezTo>
                <a:lnTo>
                  <a:pt x="15467" y="20239"/>
                </a:lnTo>
                <a:lnTo>
                  <a:pt x="4540" y="31164"/>
                </a:lnTo>
                <a:lnTo>
                  <a:pt x="6489" y="33095"/>
                </a:lnTo>
                <a:lnTo>
                  <a:pt x="17419" y="22193"/>
                </a:lnTo>
                <a:lnTo>
                  <a:pt x="17447" y="37652"/>
                </a:lnTo>
                <a:lnTo>
                  <a:pt x="17643" y="37652"/>
                </a:lnTo>
                <a:lnTo>
                  <a:pt x="19148" y="37650"/>
                </a:lnTo>
                <a:lnTo>
                  <a:pt x="20155" y="37647"/>
                </a:lnTo>
                <a:lnTo>
                  <a:pt x="20330" y="37646"/>
                </a:lnTo>
                <a:lnTo>
                  <a:pt x="20363" y="22204"/>
                </a:lnTo>
                <a:lnTo>
                  <a:pt x="31283" y="33087"/>
                </a:lnTo>
                <a:lnTo>
                  <a:pt x="33266" y="31182"/>
                </a:lnTo>
                <a:lnTo>
                  <a:pt x="22327" y="20203"/>
                </a:lnTo>
                <a:lnTo>
                  <a:pt x="37781" y="20206"/>
                </a:lnTo>
                <a:cubicBezTo>
                  <a:pt x="37765" y="19526"/>
                  <a:pt x="37778" y="18145"/>
                  <a:pt x="37775" y="17464"/>
                </a:cubicBezTo>
                <a:lnTo>
                  <a:pt x="22315" y="17413"/>
                </a:lnTo>
                <a:lnTo>
                  <a:pt x="33242" y="6489"/>
                </a:lnTo>
                <a:lnTo>
                  <a:pt x="31294" y="4557"/>
                </a:lnTo>
                <a:lnTo>
                  <a:pt x="20363" y="15460"/>
                </a:lnTo>
                <a:lnTo>
                  <a:pt x="20335" y="0"/>
                </a:lnTo>
                <a:lnTo>
                  <a:pt x="20139" y="1"/>
                </a:lnTo>
                <a:lnTo>
                  <a:pt x="2013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" name="Google Shape;18;p2"/>
          <p:cNvSpPr/>
          <p:nvPr/>
        </p:nvSpPr>
        <p:spPr>
          <a:xfrm rot="5400000">
            <a:off x="12655121" y="6499273"/>
            <a:ext cx="2155930" cy="969717"/>
          </a:xfrm>
          <a:custGeom>
            <a:avLst/>
            <a:gdLst/>
            <a:ahLst/>
            <a:cxnLst/>
            <a:rect l="l" t="t" r="r" b="b"/>
            <a:pathLst>
              <a:path w="43607" h="19614" extrusionOk="0">
                <a:moveTo>
                  <a:pt x="10806" y="0"/>
                </a:moveTo>
                <a:cubicBezTo>
                  <a:pt x="7773" y="0"/>
                  <a:pt x="5270" y="1155"/>
                  <a:pt x="3272" y="3422"/>
                </a:cubicBezTo>
                <a:cubicBezTo>
                  <a:pt x="1" y="7132"/>
                  <a:pt x="157" y="13001"/>
                  <a:pt x="3619" y="16551"/>
                </a:cubicBezTo>
                <a:cubicBezTo>
                  <a:pt x="5616" y="18598"/>
                  <a:pt x="8062" y="19601"/>
                  <a:pt x="10907" y="19606"/>
                </a:cubicBezTo>
                <a:cubicBezTo>
                  <a:pt x="14041" y="19612"/>
                  <a:pt x="17175" y="19614"/>
                  <a:pt x="20309" y="19614"/>
                </a:cubicBezTo>
                <a:cubicBezTo>
                  <a:pt x="24188" y="19614"/>
                  <a:pt x="28067" y="19611"/>
                  <a:pt x="31946" y="19610"/>
                </a:cubicBezTo>
                <a:cubicBezTo>
                  <a:pt x="32690" y="19608"/>
                  <a:pt x="33433" y="19607"/>
                  <a:pt x="34177" y="19562"/>
                </a:cubicBezTo>
                <a:cubicBezTo>
                  <a:pt x="36580" y="19416"/>
                  <a:pt x="38644" y="18495"/>
                  <a:pt x="40362" y="16841"/>
                </a:cubicBezTo>
                <a:cubicBezTo>
                  <a:pt x="42074" y="15195"/>
                  <a:pt x="43079" y="13173"/>
                  <a:pt x="43307" y="10796"/>
                </a:cubicBezTo>
                <a:cubicBezTo>
                  <a:pt x="43606" y="7674"/>
                  <a:pt x="42635" y="4973"/>
                  <a:pt x="40412" y="2783"/>
                </a:cubicBezTo>
                <a:cubicBezTo>
                  <a:pt x="38533" y="934"/>
                  <a:pt x="36230" y="0"/>
                  <a:pt x="33567" y="0"/>
                </a:cubicBezTo>
                <a:cubicBezTo>
                  <a:pt x="33561" y="0"/>
                  <a:pt x="33554" y="0"/>
                  <a:pt x="33547" y="0"/>
                </a:cubicBezTo>
                <a:cubicBezTo>
                  <a:pt x="31981" y="4"/>
                  <a:pt x="30415" y="5"/>
                  <a:pt x="28849" y="5"/>
                </a:cubicBezTo>
                <a:cubicBezTo>
                  <a:pt x="26612" y="5"/>
                  <a:pt x="24375" y="3"/>
                  <a:pt x="22138" y="3"/>
                </a:cubicBezTo>
                <a:cubicBezTo>
                  <a:pt x="19877" y="3"/>
                  <a:pt x="17616" y="5"/>
                  <a:pt x="15355" y="5"/>
                </a:cubicBezTo>
                <a:cubicBezTo>
                  <a:pt x="13848" y="5"/>
                  <a:pt x="12341" y="4"/>
                  <a:pt x="10834" y="0"/>
                </a:cubicBezTo>
                <a:cubicBezTo>
                  <a:pt x="10825" y="0"/>
                  <a:pt x="10816" y="0"/>
                  <a:pt x="10806" y="0"/>
                </a:cubicBezTo>
                <a:close/>
              </a:path>
            </a:pathLst>
          </a:custGeom>
          <a:solidFill>
            <a:srgbClr val="990000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" name="Google Shape;19;p2"/>
          <p:cNvSpPr/>
          <p:nvPr/>
        </p:nvSpPr>
        <p:spPr>
          <a:xfrm>
            <a:off x="201081" y="7114390"/>
            <a:ext cx="1824354" cy="912218"/>
          </a:xfrm>
          <a:custGeom>
            <a:avLst/>
            <a:gdLst/>
            <a:ahLst/>
            <a:cxnLst/>
            <a:rect l="l" t="t" r="r" b="b"/>
            <a:pathLst>
              <a:path w="22193" h="11097" extrusionOk="0">
                <a:moveTo>
                  <a:pt x="11096" y="0"/>
                </a:moveTo>
                <a:cubicBezTo>
                  <a:pt x="4968" y="0"/>
                  <a:pt x="1" y="4969"/>
                  <a:pt x="1" y="11097"/>
                </a:cubicBezTo>
                <a:lnTo>
                  <a:pt x="22193" y="11097"/>
                </a:lnTo>
                <a:cubicBezTo>
                  <a:pt x="22193" y="4969"/>
                  <a:pt x="17224" y="0"/>
                  <a:pt x="1109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Google Shape;20;p2"/>
          <p:cNvSpPr>
            <a:spLocks noGrp="1"/>
          </p:cNvSpPr>
          <p:nvPr>
            <p:ph type="pic" idx="2"/>
          </p:nvPr>
        </p:nvSpPr>
        <p:spPr>
          <a:xfrm>
            <a:off x="8950280" y="1779502"/>
            <a:ext cx="5353440" cy="535344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01888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30480" y="-24820"/>
            <a:ext cx="14691360" cy="102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46264" tIns="146264" rIns="146264" bIns="146264" anchor="ctr" anchorCtr="0">
            <a:noAutofit/>
          </a:bodyPr>
          <a:lstStyle/>
          <a:p>
            <a:pPr defTabSz="1097192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141160" y="1779520"/>
            <a:ext cx="7756800" cy="3440640"/>
          </a:xfrm>
          <a:prstGeom prst="rect">
            <a:avLst/>
          </a:prstGeom>
        </p:spPr>
        <p:txBody>
          <a:bodyPr spcFirstLastPara="1" wrap="square" lIns="146264" tIns="146264" rIns="146264" bIns="146264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3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3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3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3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3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3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3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3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141170" y="5452680"/>
            <a:ext cx="7756800" cy="761280"/>
          </a:xfrm>
          <a:prstGeom prst="rect">
            <a:avLst/>
          </a:prstGeom>
        </p:spPr>
        <p:txBody>
          <a:bodyPr spcFirstLastPara="1" wrap="square" lIns="146264" tIns="146264" rIns="146264" bIns="146264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9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2674684" y="6220163"/>
            <a:ext cx="200" cy="160"/>
          </a:xfrm>
          <a:custGeom>
            <a:avLst/>
            <a:gdLst/>
            <a:ahLst/>
            <a:cxnLst/>
            <a:rect l="l" t="t" r="r" b="b"/>
            <a:pathLst>
              <a:path w="5" h="4" extrusionOk="0">
                <a:moveTo>
                  <a:pt x="3" y="0"/>
                </a:moveTo>
                <a:lnTo>
                  <a:pt x="1" y="3"/>
                </a:lnTo>
                <a:cubicBezTo>
                  <a:pt x="2" y="3"/>
                  <a:pt x="3" y="4"/>
                  <a:pt x="4" y="4"/>
                </a:cubicBezTo>
                <a:cubicBezTo>
                  <a:pt x="4" y="3"/>
                  <a:pt x="3" y="2"/>
                  <a:pt x="3" y="0"/>
                </a:cubicBezTo>
                <a:close/>
              </a:path>
            </a:pathLst>
          </a:custGeom>
          <a:solidFill>
            <a:srgbClr val="C2C34C"/>
          </a:solidFill>
          <a:ln>
            <a:noFill/>
          </a:ln>
        </p:spPr>
        <p:txBody>
          <a:bodyPr spcFirstLastPara="1" wrap="square" lIns="146264" tIns="146264" rIns="146264" bIns="146264" anchor="ctr" anchorCtr="0">
            <a:noAutofit/>
          </a:bodyPr>
          <a:lstStyle/>
          <a:p>
            <a:pPr defTabSz="1097192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2573604" y="6939443"/>
            <a:ext cx="760" cy="520"/>
          </a:xfrm>
          <a:custGeom>
            <a:avLst/>
            <a:gdLst/>
            <a:ahLst/>
            <a:cxnLst/>
            <a:rect l="l" t="t" r="r" b="b"/>
            <a:pathLst>
              <a:path w="19" h="13" extrusionOk="0">
                <a:moveTo>
                  <a:pt x="0" y="1"/>
                </a:moveTo>
                <a:cubicBezTo>
                  <a:pt x="5" y="6"/>
                  <a:pt x="11" y="9"/>
                  <a:pt x="16" y="13"/>
                </a:cubicBezTo>
                <a:lnTo>
                  <a:pt x="18" y="10"/>
                </a:lnTo>
                <a:cubicBezTo>
                  <a:pt x="12" y="7"/>
                  <a:pt x="6" y="5"/>
                  <a:pt x="0" y="1"/>
                </a:cubicBezTo>
                <a:close/>
              </a:path>
            </a:pathLst>
          </a:custGeom>
          <a:solidFill>
            <a:srgbClr val="C2C34C"/>
          </a:solidFill>
          <a:ln>
            <a:noFill/>
          </a:ln>
        </p:spPr>
        <p:txBody>
          <a:bodyPr spcFirstLastPara="1" wrap="square" lIns="146264" tIns="146264" rIns="146264" bIns="146264" anchor="ctr" anchorCtr="0">
            <a:noAutofit/>
          </a:bodyPr>
          <a:lstStyle/>
          <a:p>
            <a:pPr defTabSz="1097192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13845201" y="7199963"/>
            <a:ext cx="200" cy="160"/>
          </a:xfrm>
          <a:custGeom>
            <a:avLst/>
            <a:gdLst/>
            <a:ahLst/>
            <a:cxnLst/>
            <a:rect l="l" t="t" r="r" b="b"/>
            <a:pathLst>
              <a:path w="5" h="4" extrusionOk="0">
                <a:moveTo>
                  <a:pt x="1" y="0"/>
                </a:moveTo>
                <a:cubicBezTo>
                  <a:pt x="1" y="2"/>
                  <a:pt x="1" y="3"/>
                  <a:pt x="1" y="4"/>
                </a:cubicBezTo>
                <a:lnTo>
                  <a:pt x="4" y="0"/>
                </a:lnTo>
                <a:close/>
              </a:path>
            </a:pathLst>
          </a:custGeom>
          <a:solidFill>
            <a:srgbClr val="C2C34C"/>
          </a:solidFill>
          <a:ln>
            <a:noFill/>
          </a:ln>
        </p:spPr>
        <p:txBody>
          <a:bodyPr spcFirstLastPara="1" wrap="square" lIns="146264" tIns="146264" rIns="146264" bIns="146264" anchor="ctr" anchorCtr="0">
            <a:noAutofit/>
          </a:bodyPr>
          <a:lstStyle/>
          <a:p>
            <a:pPr defTabSz="1097192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13945683" y="6480281"/>
            <a:ext cx="800" cy="520"/>
          </a:xfrm>
          <a:custGeom>
            <a:avLst/>
            <a:gdLst/>
            <a:ahLst/>
            <a:cxnLst/>
            <a:rect l="l" t="t" r="r" b="b"/>
            <a:pathLst>
              <a:path w="20" h="13" extrusionOk="0">
                <a:moveTo>
                  <a:pt x="4" y="0"/>
                </a:moveTo>
                <a:lnTo>
                  <a:pt x="0" y="4"/>
                </a:lnTo>
                <a:cubicBezTo>
                  <a:pt x="6" y="6"/>
                  <a:pt x="13" y="10"/>
                  <a:pt x="19" y="12"/>
                </a:cubicBezTo>
                <a:cubicBezTo>
                  <a:pt x="15" y="9"/>
                  <a:pt x="9" y="5"/>
                  <a:pt x="4" y="0"/>
                </a:cubicBezTo>
                <a:close/>
              </a:path>
            </a:pathLst>
          </a:custGeom>
          <a:solidFill>
            <a:srgbClr val="C2C34C"/>
          </a:solidFill>
          <a:ln>
            <a:noFill/>
          </a:ln>
        </p:spPr>
        <p:txBody>
          <a:bodyPr spcFirstLastPara="1" wrap="square" lIns="146264" tIns="146264" rIns="146264" bIns="146264" anchor="ctr" anchorCtr="0">
            <a:noAutofit/>
          </a:bodyPr>
          <a:lstStyle/>
          <a:p>
            <a:pPr defTabSz="1097192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16" name="Google Shape;16;p2"/>
          <p:cNvCxnSpPr/>
          <p:nvPr/>
        </p:nvCxnSpPr>
        <p:spPr>
          <a:xfrm>
            <a:off x="1141160" y="7373720"/>
            <a:ext cx="1234944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Google Shape;17;p2"/>
          <p:cNvSpPr/>
          <p:nvPr/>
        </p:nvSpPr>
        <p:spPr>
          <a:xfrm>
            <a:off x="12258641" y="538122"/>
            <a:ext cx="2045064" cy="2037931"/>
          </a:xfrm>
          <a:custGeom>
            <a:avLst/>
            <a:gdLst/>
            <a:ahLst/>
            <a:cxnLst/>
            <a:rect l="l" t="t" r="r" b="b"/>
            <a:pathLst>
              <a:path w="37782" h="37653" extrusionOk="0">
                <a:moveTo>
                  <a:pt x="20139" y="0"/>
                </a:moveTo>
                <a:lnTo>
                  <a:pt x="18634" y="4"/>
                </a:lnTo>
                <a:lnTo>
                  <a:pt x="17627" y="6"/>
                </a:lnTo>
                <a:lnTo>
                  <a:pt x="17452" y="6"/>
                </a:lnTo>
                <a:lnTo>
                  <a:pt x="17420" y="15448"/>
                </a:lnTo>
                <a:lnTo>
                  <a:pt x="6499" y="4566"/>
                </a:lnTo>
                <a:lnTo>
                  <a:pt x="4518" y="6471"/>
                </a:lnTo>
                <a:lnTo>
                  <a:pt x="15455" y="17449"/>
                </a:lnTo>
                <a:lnTo>
                  <a:pt x="1" y="17446"/>
                </a:lnTo>
                <a:lnTo>
                  <a:pt x="1" y="17446"/>
                </a:lnTo>
                <a:cubicBezTo>
                  <a:pt x="19" y="18128"/>
                  <a:pt x="6" y="19508"/>
                  <a:pt x="7" y="20189"/>
                </a:cubicBezTo>
                <a:lnTo>
                  <a:pt x="15467" y="20239"/>
                </a:lnTo>
                <a:lnTo>
                  <a:pt x="4540" y="31164"/>
                </a:lnTo>
                <a:lnTo>
                  <a:pt x="6489" y="33095"/>
                </a:lnTo>
                <a:lnTo>
                  <a:pt x="17419" y="22193"/>
                </a:lnTo>
                <a:lnTo>
                  <a:pt x="17447" y="37652"/>
                </a:lnTo>
                <a:lnTo>
                  <a:pt x="17643" y="37652"/>
                </a:lnTo>
                <a:lnTo>
                  <a:pt x="19148" y="37650"/>
                </a:lnTo>
                <a:lnTo>
                  <a:pt x="20155" y="37647"/>
                </a:lnTo>
                <a:lnTo>
                  <a:pt x="20330" y="37646"/>
                </a:lnTo>
                <a:lnTo>
                  <a:pt x="20363" y="22204"/>
                </a:lnTo>
                <a:lnTo>
                  <a:pt x="31283" y="33087"/>
                </a:lnTo>
                <a:lnTo>
                  <a:pt x="33266" y="31182"/>
                </a:lnTo>
                <a:lnTo>
                  <a:pt x="22327" y="20203"/>
                </a:lnTo>
                <a:lnTo>
                  <a:pt x="37781" y="20206"/>
                </a:lnTo>
                <a:cubicBezTo>
                  <a:pt x="37765" y="19526"/>
                  <a:pt x="37778" y="18145"/>
                  <a:pt x="37775" y="17464"/>
                </a:cubicBezTo>
                <a:lnTo>
                  <a:pt x="22315" y="17413"/>
                </a:lnTo>
                <a:lnTo>
                  <a:pt x="33242" y="6489"/>
                </a:lnTo>
                <a:lnTo>
                  <a:pt x="31294" y="4557"/>
                </a:lnTo>
                <a:lnTo>
                  <a:pt x="20363" y="15460"/>
                </a:lnTo>
                <a:lnTo>
                  <a:pt x="20335" y="0"/>
                </a:lnTo>
                <a:lnTo>
                  <a:pt x="20139" y="1"/>
                </a:lnTo>
                <a:lnTo>
                  <a:pt x="2013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46264" tIns="146264" rIns="146264" bIns="146264" anchor="ctr" anchorCtr="0">
            <a:noAutofit/>
          </a:bodyPr>
          <a:lstStyle/>
          <a:p>
            <a:pPr defTabSz="1097192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rot="5400000">
            <a:off x="12655122" y="6499275"/>
            <a:ext cx="2155930" cy="969716"/>
          </a:xfrm>
          <a:custGeom>
            <a:avLst/>
            <a:gdLst/>
            <a:ahLst/>
            <a:cxnLst/>
            <a:rect l="l" t="t" r="r" b="b"/>
            <a:pathLst>
              <a:path w="43607" h="19614" extrusionOk="0">
                <a:moveTo>
                  <a:pt x="10806" y="0"/>
                </a:moveTo>
                <a:cubicBezTo>
                  <a:pt x="7773" y="0"/>
                  <a:pt x="5270" y="1155"/>
                  <a:pt x="3272" y="3422"/>
                </a:cubicBezTo>
                <a:cubicBezTo>
                  <a:pt x="1" y="7132"/>
                  <a:pt x="157" y="13001"/>
                  <a:pt x="3619" y="16551"/>
                </a:cubicBezTo>
                <a:cubicBezTo>
                  <a:pt x="5616" y="18598"/>
                  <a:pt x="8062" y="19601"/>
                  <a:pt x="10907" y="19606"/>
                </a:cubicBezTo>
                <a:cubicBezTo>
                  <a:pt x="14041" y="19612"/>
                  <a:pt x="17175" y="19614"/>
                  <a:pt x="20309" y="19614"/>
                </a:cubicBezTo>
                <a:cubicBezTo>
                  <a:pt x="24188" y="19614"/>
                  <a:pt x="28067" y="19611"/>
                  <a:pt x="31946" y="19610"/>
                </a:cubicBezTo>
                <a:cubicBezTo>
                  <a:pt x="32690" y="19608"/>
                  <a:pt x="33433" y="19607"/>
                  <a:pt x="34177" y="19562"/>
                </a:cubicBezTo>
                <a:cubicBezTo>
                  <a:pt x="36580" y="19416"/>
                  <a:pt x="38644" y="18495"/>
                  <a:pt x="40362" y="16841"/>
                </a:cubicBezTo>
                <a:cubicBezTo>
                  <a:pt x="42074" y="15195"/>
                  <a:pt x="43079" y="13173"/>
                  <a:pt x="43307" y="10796"/>
                </a:cubicBezTo>
                <a:cubicBezTo>
                  <a:pt x="43606" y="7674"/>
                  <a:pt x="42635" y="4973"/>
                  <a:pt x="40412" y="2783"/>
                </a:cubicBezTo>
                <a:cubicBezTo>
                  <a:pt x="38533" y="934"/>
                  <a:pt x="36230" y="0"/>
                  <a:pt x="33567" y="0"/>
                </a:cubicBezTo>
                <a:cubicBezTo>
                  <a:pt x="33561" y="0"/>
                  <a:pt x="33554" y="0"/>
                  <a:pt x="33547" y="0"/>
                </a:cubicBezTo>
                <a:cubicBezTo>
                  <a:pt x="31981" y="4"/>
                  <a:pt x="30415" y="5"/>
                  <a:pt x="28849" y="5"/>
                </a:cubicBezTo>
                <a:cubicBezTo>
                  <a:pt x="26612" y="5"/>
                  <a:pt x="24375" y="3"/>
                  <a:pt x="22138" y="3"/>
                </a:cubicBezTo>
                <a:cubicBezTo>
                  <a:pt x="19877" y="3"/>
                  <a:pt x="17616" y="5"/>
                  <a:pt x="15355" y="5"/>
                </a:cubicBezTo>
                <a:cubicBezTo>
                  <a:pt x="13848" y="5"/>
                  <a:pt x="12341" y="4"/>
                  <a:pt x="10834" y="0"/>
                </a:cubicBezTo>
                <a:cubicBezTo>
                  <a:pt x="10825" y="0"/>
                  <a:pt x="10816" y="0"/>
                  <a:pt x="10806" y="0"/>
                </a:cubicBezTo>
                <a:close/>
              </a:path>
            </a:pathLst>
          </a:custGeom>
          <a:solidFill>
            <a:srgbClr val="990000"/>
          </a:solidFill>
          <a:ln>
            <a:noFill/>
          </a:ln>
        </p:spPr>
        <p:txBody>
          <a:bodyPr spcFirstLastPara="1" wrap="square" lIns="146264" tIns="146264" rIns="146264" bIns="146264" anchor="ctr" anchorCtr="0">
            <a:noAutofit/>
          </a:bodyPr>
          <a:lstStyle/>
          <a:p>
            <a:pPr defTabSz="1097192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201082" y="7114394"/>
            <a:ext cx="1824354" cy="912217"/>
          </a:xfrm>
          <a:custGeom>
            <a:avLst/>
            <a:gdLst/>
            <a:ahLst/>
            <a:cxnLst/>
            <a:rect l="l" t="t" r="r" b="b"/>
            <a:pathLst>
              <a:path w="22193" h="11097" extrusionOk="0">
                <a:moveTo>
                  <a:pt x="11096" y="0"/>
                </a:moveTo>
                <a:cubicBezTo>
                  <a:pt x="4968" y="0"/>
                  <a:pt x="1" y="4969"/>
                  <a:pt x="1" y="11097"/>
                </a:cubicBezTo>
                <a:lnTo>
                  <a:pt x="22193" y="11097"/>
                </a:lnTo>
                <a:cubicBezTo>
                  <a:pt x="22193" y="4969"/>
                  <a:pt x="17224" y="0"/>
                  <a:pt x="1109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46264" tIns="146264" rIns="146264" bIns="146264" anchor="ctr" anchorCtr="0">
            <a:noAutofit/>
          </a:bodyPr>
          <a:lstStyle/>
          <a:p>
            <a:pPr defTabSz="1097192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>
            <a:spLocks noGrp="1"/>
          </p:cNvSpPr>
          <p:nvPr>
            <p:ph type="pic" idx="2"/>
          </p:nvPr>
        </p:nvSpPr>
        <p:spPr>
          <a:xfrm>
            <a:off x="8950280" y="1779503"/>
            <a:ext cx="5353440" cy="535344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98562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 txBox="1">
            <a:spLocks noGrp="1"/>
          </p:cNvSpPr>
          <p:nvPr>
            <p:ph type="subTitle" idx="1"/>
          </p:nvPr>
        </p:nvSpPr>
        <p:spPr>
          <a:xfrm>
            <a:off x="2667120" y="2014520"/>
            <a:ext cx="9393600" cy="1456320"/>
          </a:xfrm>
          <a:prstGeom prst="rect">
            <a:avLst/>
          </a:prstGeom>
        </p:spPr>
        <p:txBody>
          <a:bodyPr spcFirstLastPara="1" wrap="square" lIns="146264" tIns="146264" rIns="146264" bIns="146264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 sz="2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560"/>
              </a:spcBef>
              <a:spcAft>
                <a:spcPts val="2560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title"/>
          </p:nvPr>
        </p:nvSpPr>
        <p:spPr>
          <a:xfrm>
            <a:off x="1152000" y="728082"/>
            <a:ext cx="12326400" cy="916320"/>
          </a:xfrm>
          <a:prstGeom prst="rect">
            <a:avLst/>
          </a:prstGeom>
        </p:spPr>
        <p:txBody>
          <a:bodyPr spcFirstLastPara="1" wrap="square" lIns="146264" tIns="146264" rIns="146264" bIns="146264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/>
          <p:nvPr/>
        </p:nvSpPr>
        <p:spPr>
          <a:xfrm>
            <a:off x="-17817" y="7212828"/>
            <a:ext cx="14666029" cy="1035043"/>
          </a:xfrm>
          <a:custGeom>
            <a:avLst/>
            <a:gdLst/>
            <a:ahLst/>
            <a:cxnLst/>
            <a:rect l="l" t="t" r="r" b="b"/>
            <a:pathLst>
              <a:path w="64624" h="5394" extrusionOk="0">
                <a:moveTo>
                  <a:pt x="0" y="1"/>
                </a:moveTo>
                <a:lnTo>
                  <a:pt x="0" y="5393"/>
                </a:lnTo>
                <a:lnTo>
                  <a:pt x="64624" y="5393"/>
                </a:lnTo>
                <a:lnTo>
                  <a:pt x="64624" y="1"/>
                </a:lnTo>
                <a:close/>
              </a:path>
            </a:pathLst>
          </a:custGeom>
          <a:solidFill>
            <a:srgbClr val="E06666"/>
          </a:solidFill>
          <a:ln>
            <a:noFill/>
          </a:ln>
        </p:spPr>
        <p:txBody>
          <a:bodyPr spcFirstLastPara="1" wrap="square" lIns="146264" tIns="146264" rIns="146264" bIns="146264" anchor="ctr" anchorCtr="0">
            <a:noAutofit/>
          </a:bodyPr>
          <a:lstStyle/>
          <a:p>
            <a:pPr defTabSz="1097192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7"/>
          <p:cNvSpPr/>
          <p:nvPr/>
        </p:nvSpPr>
        <p:spPr>
          <a:xfrm rot="10800000">
            <a:off x="13338040" y="228257"/>
            <a:ext cx="1083882" cy="1081464"/>
          </a:xfrm>
          <a:custGeom>
            <a:avLst/>
            <a:gdLst/>
            <a:ahLst/>
            <a:cxnLst/>
            <a:rect l="l" t="t" r="r" b="b"/>
            <a:pathLst>
              <a:path w="20175" h="20130" extrusionOk="0">
                <a:moveTo>
                  <a:pt x="0" y="0"/>
                </a:moveTo>
                <a:lnTo>
                  <a:pt x="0" y="20129"/>
                </a:lnTo>
                <a:lnTo>
                  <a:pt x="20174" y="20129"/>
                </a:lnTo>
                <a:lnTo>
                  <a:pt x="20174" y="13711"/>
                </a:lnTo>
                <a:lnTo>
                  <a:pt x="13188" y="13711"/>
                </a:lnTo>
                <a:lnTo>
                  <a:pt x="13188" y="6990"/>
                </a:lnTo>
                <a:lnTo>
                  <a:pt x="6529" y="6990"/>
                </a:lnTo>
                <a:lnTo>
                  <a:pt x="652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46264" tIns="146264" rIns="146264" bIns="146264" anchor="ctr" anchorCtr="0">
            <a:noAutofit/>
          </a:bodyPr>
          <a:lstStyle/>
          <a:p>
            <a:pPr defTabSz="1097192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7"/>
          <p:cNvSpPr/>
          <p:nvPr/>
        </p:nvSpPr>
        <p:spPr>
          <a:xfrm rot="5400000">
            <a:off x="-162320" y="3708681"/>
            <a:ext cx="1517440" cy="812240"/>
          </a:xfrm>
          <a:custGeom>
            <a:avLst/>
            <a:gdLst/>
            <a:ahLst/>
            <a:cxnLst/>
            <a:rect l="l" t="t" r="r" b="b"/>
            <a:pathLst>
              <a:path w="37936" h="20306" extrusionOk="0">
                <a:moveTo>
                  <a:pt x="20359" y="0"/>
                </a:moveTo>
                <a:cubicBezTo>
                  <a:pt x="20069" y="8"/>
                  <a:pt x="19654" y="10"/>
                  <a:pt x="19220" y="10"/>
                </a:cubicBezTo>
                <a:cubicBezTo>
                  <a:pt x="18716" y="10"/>
                  <a:pt x="18186" y="7"/>
                  <a:pt x="17794" y="7"/>
                </a:cubicBezTo>
                <a:cubicBezTo>
                  <a:pt x="17723" y="7"/>
                  <a:pt x="17657" y="7"/>
                  <a:pt x="17596" y="7"/>
                </a:cubicBezTo>
                <a:lnTo>
                  <a:pt x="17545" y="15583"/>
                </a:lnTo>
                <a:lnTo>
                  <a:pt x="6538" y="4574"/>
                </a:lnTo>
                <a:lnTo>
                  <a:pt x="4592" y="6537"/>
                </a:lnTo>
                <a:lnTo>
                  <a:pt x="15577" y="17550"/>
                </a:lnTo>
                <a:lnTo>
                  <a:pt x="1" y="17577"/>
                </a:lnTo>
                <a:lnTo>
                  <a:pt x="6" y="20306"/>
                </a:lnTo>
                <a:lnTo>
                  <a:pt x="6" y="20305"/>
                </a:lnTo>
                <a:lnTo>
                  <a:pt x="37936" y="20289"/>
                </a:lnTo>
                <a:lnTo>
                  <a:pt x="37930" y="17582"/>
                </a:lnTo>
                <a:lnTo>
                  <a:pt x="22372" y="17550"/>
                </a:lnTo>
                <a:lnTo>
                  <a:pt x="33336" y="6548"/>
                </a:lnTo>
                <a:lnTo>
                  <a:pt x="31417" y="4551"/>
                </a:lnTo>
                <a:lnTo>
                  <a:pt x="20356" y="15571"/>
                </a:lnTo>
                <a:lnTo>
                  <a:pt x="2035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46264" tIns="146264" rIns="146264" bIns="146264" anchor="ctr" anchorCtr="0">
            <a:noAutofit/>
          </a:bodyPr>
          <a:lstStyle/>
          <a:p>
            <a:pPr defTabSz="1097192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59" name="Google Shape;59;p7"/>
          <p:cNvCxnSpPr/>
          <p:nvPr/>
        </p:nvCxnSpPr>
        <p:spPr>
          <a:xfrm>
            <a:off x="14385384" y="1506440"/>
            <a:ext cx="0" cy="5577600"/>
          </a:xfrm>
          <a:prstGeom prst="straightConnector1">
            <a:avLst/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" name="Google Shape;60;p7"/>
          <p:cNvSpPr/>
          <p:nvPr/>
        </p:nvSpPr>
        <p:spPr>
          <a:xfrm>
            <a:off x="12976800" y="6921280"/>
            <a:ext cx="1024320" cy="1024320"/>
          </a:xfrm>
          <a:prstGeom prst="ellipse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6264" tIns="146264" rIns="146264" bIns="146264" anchor="ctr" anchorCtr="0">
            <a:noAutofit/>
          </a:bodyPr>
          <a:lstStyle/>
          <a:p>
            <a:pPr defTabSz="1097192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7"/>
          <p:cNvSpPr/>
          <p:nvPr/>
        </p:nvSpPr>
        <p:spPr>
          <a:xfrm rot="5400000">
            <a:off x="-1078120" y="821355"/>
            <a:ext cx="2155930" cy="969716"/>
          </a:xfrm>
          <a:custGeom>
            <a:avLst/>
            <a:gdLst/>
            <a:ahLst/>
            <a:cxnLst/>
            <a:rect l="l" t="t" r="r" b="b"/>
            <a:pathLst>
              <a:path w="43607" h="19614" extrusionOk="0">
                <a:moveTo>
                  <a:pt x="10806" y="0"/>
                </a:moveTo>
                <a:cubicBezTo>
                  <a:pt x="7773" y="0"/>
                  <a:pt x="5270" y="1155"/>
                  <a:pt x="3272" y="3422"/>
                </a:cubicBezTo>
                <a:cubicBezTo>
                  <a:pt x="1" y="7132"/>
                  <a:pt x="157" y="13001"/>
                  <a:pt x="3619" y="16551"/>
                </a:cubicBezTo>
                <a:cubicBezTo>
                  <a:pt x="5616" y="18598"/>
                  <a:pt x="8062" y="19601"/>
                  <a:pt x="10907" y="19606"/>
                </a:cubicBezTo>
                <a:cubicBezTo>
                  <a:pt x="14041" y="19612"/>
                  <a:pt x="17175" y="19614"/>
                  <a:pt x="20309" y="19614"/>
                </a:cubicBezTo>
                <a:cubicBezTo>
                  <a:pt x="24188" y="19614"/>
                  <a:pt x="28067" y="19611"/>
                  <a:pt x="31946" y="19610"/>
                </a:cubicBezTo>
                <a:cubicBezTo>
                  <a:pt x="32690" y="19608"/>
                  <a:pt x="33433" y="19607"/>
                  <a:pt x="34177" y="19562"/>
                </a:cubicBezTo>
                <a:cubicBezTo>
                  <a:pt x="36580" y="19416"/>
                  <a:pt x="38644" y="18495"/>
                  <a:pt x="40362" y="16841"/>
                </a:cubicBezTo>
                <a:cubicBezTo>
                  <a:pt x="42074" y="15195"/>
                  <a:pt x="43079" y="13173"/>
                  <a:pt x="43307" y="10796"/>
                </a:cubicBezTo>
                <a:cubicBezTo>
                  <a:pt x="43606" y="7674"/>
                  <a:pt x="42635" y="4973"/>
                  <a:pt x="40412" y="2783"/>
                </a:cubicBezTo>
                <a:cubicBezTo>
                  <a:pt x="38533" y="934"/>
                  <a:pt x="36230" y="0"/>
                  <a:pt x="33567" y="0"/>
                </a:cubicBezTo>
                <a:cubicBezTo>
                  <a:pt x="33561" y="0"/>
                  <a:pt x="33554" y="0"/>
                  <a:pt x="33547" y="0"/>
                </a:cubicBezTo>
                <a:cubicBezTo>
                  <a:pt x="31981" y="4"/>
                  <a:pt x="30415" y="5"/>
                  <a:pt x="28849" y="5"/>
                </a:cubicBezTo>
                <a:cubicBezTo>
                  <a:pt x="26612" y="5"/>
                  <a:pt x="24375" y="3"/>
                  <a:pt x="22138" y="3"/>
                </a:cubicBezTo>
                <a:cubicBezTo>
                  <a:pt x="19877" y="3"/>
                  <a:pt x="17616" y="5"/>
                  <a:pt x="15355" y="5"/>
                </a:cubicBezTo>
                <a:cubicBezTo>
                  <a:pt x="13848" y="5"/>
                  <a:pt x="12341" y="4"/>
                  <a:pt x="10834" y="0"/>
                </a:cubicBezTo>
                <a:cubicBezTo>
                  <a:pt x="10825" y="0"/>
                  <a:pt x="10816" y="0"/>
                  <a:pt x="108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46264" tIns="146264" rIns="146264" bIns="146264" anchor="ctr" anchorCtr="0">
            <a:noAutofit/>
          </a:bodyPr>
          <a:lstStyle/>
          <a:p>
            <a:pPr defTabSz="1097192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9414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/>
          <p:nvPr/>
        </p:nvSpPr>
        <p:spPr>
          <a:xfrm rot="5400000">
            <a:off x="86328" y="640720"/>
            <a:ext cx="1041115" cy="557358"/>
          </a:xfrm>
          <a:custGeom>
            <a:avLst/>
            <a:gdLst/>
            <a:ahLst/>
            <a:cxnLst/>
            <a:rect l="l" t="t" r="r" b="b"/>
            <a:pathLst>
              <a:path w="37936" h="20306" extrusionOk="0">
                <a:moveTo>
                  <a:pt x="20359" y="0"/>
                </a:moveTo>
                <a:cubicBezTo>
                  <a:pt x="20069" y="8"/>
                  <a:pt x="19654" y="10"/>
                  <a:pt x="19220" y="10"/>
                </a:cubicBezTo>
                <a:cubicBezTo>
                  <a:pt x="18716" y="10"/>
                  <a:pt x="18186" y="7"/>
                  <a:pt x="17794" y="7"/>
                </a:cubicBezTo>
                <a:cubicBezTo>
                  <a:pt x="17723" y="7"/>
                  <a:pt x="17657" y="7"/>
                  <a:pt x="17596" y="7"/>
                </a:cubicBezTo>
                <a:lnTo>
                  <a:pt x="17545" y="15583"/>
                </a:lnTo>
                <a:lnTo>
                  <a:pt x="6538" y="4574"/>
                </a:lnTo>
                <a:lnTo>
                  <a:pt x="4592" y="6537"/>
                </a:lnTo>
                <a:lnTo>
                  <a:pt x="15577" y="17550"/>
                </a:lnTo>
                <a:lnTo>
                  <a:pt x="1" y="17577"/>
                </a:lnTo>
                <a:lnTo>
                  <a:pt x="6" y="20306"/>
                </a:lnTo>
                <a:lnTo>
                  <a:pt x="6" y="20305"/>
                </a:lnTo>
                <a:lnTo>
                  <a:pt x="37936" y="20289"/>
                </a:lnTo>
                <a:lnTo>
                  <a:pt x="37930" y="17582"/>
                </a:lnTo>
                <a:lnTo>
                  <a:pt x="22372" y="17550"/>
                </a:lnTo>
                <a:lnTo>
                  <a:pt x="33336" y="6548"/>
                </a:lnTo>
                <a:lnTo>
                  <a:pt x="31417" y="4551"/>
                </a:lnTo>
                <a:lnTo>
                  <a:pt x="20356" y="15571"/>
                </a:lnTo>
                <a:lnTo>
                  <a:pt x="203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46264" tIns="146264" rIns="146264" bIns="146264" anchor="ctr" anchorCtr="0">
            <a:noAutofit/>
          </a:bodyPr>
          <a:lstStyle/>
          <a:p>
            <a:pPr defTabSz="1097192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71" name="Google Shape;71;p9"/>
          <p:cNvCxnSpPr/>
          <p:nvPr/>
        </p:nvCxnSpPr>
        <p:spPr>
          <a:xfrm rot="10800000">
            <a:off x="361240" y="1555840"/>
            <a:ext cx="0" cy="647856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" name="Google Shape;72;p9"/>
          <p:cNvSpPr txBox="1">
            <a:spLocks noGrp="1"/>
          </p:cNvSpPr>
          <p:nvPr>
            <p:ph type="title"/>
          </p:nvPr>
        </p:nvSpPr>
        <p:spPr>
          <a:xfrm>
            <a:off x="1152000" y="2489920"/>
            <a:ext cx="7198080" cy="1216320"/>
          </a:xfrm>
          <a:prstGeom prst="rect">
            <a:avLst/>
          </a:prstGeom>
        </p:spPr>
        <p:txBody>
          <a:bodyPr spcFirstLastPara="1" wrap="square" lIns="146264" tIns="146264" rIns="146264" bIns="146264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77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9"/>
          <p:cNvSpPr txBox="1">
            <a:spLocks noGrp="1"/>
          </p:cNvSpPr>
          <p:nvPr>
            <p:ph type="subTitle" idx="1"/>
          </p:nvPr>
        </p:nvSpPr>
        <p:spPr>
          <a:xfrm>
            <a:off x="1152000" y="3816562"/>
            <a:ext cx="7198080" cy="2208480"/>
          </a:xfrm>
          <a:prstGeom prst="rect">
            <a:avLst/>
          </a:prstGeom>
        </p:spPr>
        <p:txBody>
          <a:bodyPr spcFirstLastPara="1" wrap="square" lIns="146264" tIns="146264" rIns="146264" bIns="146264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560"/>
              </a:spcBef>
              <a:spcAft>
                <a:spcPts val="2560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>
            <a:endParaRPr/>
          </a:p>
        </p:txBody>
      </p:sp>
      <p:sp>
        <p:nvSpPr>
          <p:cNvPr id="74" name="Google Shape;74;p9"/>
          <p:cNvSpPr>
            <a:spLocks noGrp="1"/>
          </p:cNvSpPr>
          <p:nvPr>
            <p:ph type="pic" idx="2"/>
          </p:nvPr>
        </p:nvSpPr>
        <p:spPr>
          <a:xfrm>
            <a:off x="8700480" y="355160"/>
            <a:ext cx="7018560" cy="701856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48664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1615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title"/>
          </p:nvPr>
        </p:nvSpPr>
        <p:spPr>
          <a:xfrm>
            <a:off x="1152000" y="712040"/>
            <a:ext cx="12326400" cy="916320"/>
          </a:xfrm>
          <a:prstGeom prst="rect">
            <a:avLst/>
          </a:prstGeom>
        </p:spPr>
        <p:txBody>
          <a:bodyPr spcFirstLastPara="1" wrap="square" lIns="146264" tIns="146264" rIns="146264" bIns="146264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1"/>
          </p:nvPr>
        </p:nvSpPr>
        <p:spPr>
          <a:xfrm>
            <a:off x="3011822" y="3713478"/>
            <a:ext cx="4595040" cy="775680"/>
          </a:xfrm>
          <a:prstGeom prst="rect">
            <a:avLst/>
          </a:prstGeom>
        </p:spPr>
        <p:txBody>
          <a:bodyPr spcFirstLastPara="1" wrap="square" lIns="146264" tIns="146264" rIns="146264" bIns="146264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560"/>
              </a:spcBef>
              <a:spcAft>
                <a:spcPts val="256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2"/>
          </p:nvPr>
        </p:nvSpPr>
        <p:spPr>
          <a:xfrm>
            <a:off x="8184104" y="3713480"/>
            <a:ext cx="4595040" cy="775680"/>
          </a:xfrm>
          <a:prstGeom prst="rect">
            <a:avLst/>
          </a:prstGeom>
        </p:spPr>
        <p:txBody>
          <a:bodyPr spcFirstLastPara="1" wrap="square" lIns="146264" tIns="146264" rIns="146264" bIns="146264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560"/>
              </a:spcBef>
              <a:spcAft>
                <a:spcPts val="256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3"/>
          </p:nvPr>
        </p:nvSpPr>
        <p:spPr>
          <a:xfrm>
            <a:off x="3011822" y="6427360"/>
            <a:ext cx="4595040" cy="775680"/>
          </a:xfrm>
          <a:prstGeom prst="rect">
            <a:avLst/>
          </a:prstGeom>
        </p:spPr>
        <p:txBody>
          <a:bodyPr spcFirstLastPara="1" wrap="square" lIns="146264" tIns="146264" rIns="146264" bIns="146264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560"/>
              </a:spcBef>
              <a:spcAft>
                <a:spcPts val="256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4"/>
          </p:nvPr>
        </p:nvSpPr>
        <p:spPr>
          <a:xfrm>
            <a:off x="8184104" y="6427360"/>
            <a:ext cx="4595040" cy="775680"/>
          </a:xfrm>
          <a:prstGeom prst="rect">
            <a:avLst/>
          </a:prstGeom>
        </p:spPr>
        <p:txBody>
          <a:bodyPr spcFirstLastPara="1" wrap="square" lIns="146264" tIns="146264" rIns="146264" bIns="146264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560"/>
              </a:spcBef>
              <a:spcAft>
                <a:spcPts val="256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5" hasCustomPrompt="1"/>
          </p:nvPr>
        </p:nvSpPr>
        <p:spPr>
          <a:xfrm>
            <a:off x="3133775" y="2297173"/>
            <a:ext cx="1346400" cy="1024320"/>
          </a:xfrm>
          <a:prstGeom prst="rect">
            <a:avLst/>
          </a:prstGeom>
          <a:noFill/>
        </p:spPr>
        <p:txBody>
          <a:bodyPr spcFirstLastPara="1" wrap="square" lIns="146264" tIns="146264" rIns="146264" bIns="146264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6" hasCustomPrompt="1"/>
          </p:nvPr>
        </p:nvSpPr>
        <p:spPr>
          <a:xfrm>
            <a:off x="3133775" y="5003972"/>
            <a:ext cx="1346400" cy="1024320"/>
          </a:xfrm>
          <a:prstGeom prst="rect">
            <a:avLst/>
          </a:prstGeom>
          <a:noFill/>
        </p:spPr>
        <p:txBody>
          <a:bodyPr spcFirstLastPara="1" wrap="square" lIns="146264" tIns="146264" rIns="146264" bIns="146264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95" name="Google Shape;95;p13"/>
          <p:cNvSpPr txBox="1">
            <a:spLocks noGrp="1"/>
          </p:cNvSpPr>
          <p:nvPr>
            <p:ph type="title" idx="7" hasCustomPrompt="1"/>
          </p:nvPr>
        </p:nvSpPr>
        <p:spPr>
          <a:xfrm>
            <a:off x="8306058" y="2290052"/>
            <a:ext cx="1346400" cy="1024320"/>
          </a:xfrm>
          <a:prstGeom prst="rect">
            <a:avLst/>
          </a:prstGeom>
          <a:noFill/>
        </p:spPr>
        <p:txBody>
          <a:bodyPr spcFirstLastPara="1" wrap="square" lIns="146264" tIns="146264" rIns="146264" bIns="146264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96" name="Google Shape;96;p13"/>
          <p:cNvSpPr txBox="1">
            <a:spLocks noGrp="1"/>
          </p:cNvSpPr>
          <p:nvPr>
            <p:ph type="title" idx="8" hasCustomPrompt="1"/>
          </p:nvPr>
        </p:nvSpPr>
        <p:spPr>
          <a:xfrm>
            <a:off x="8306054" y="5003972"/>
            <a:ext cx="1346400" cy="1024320"/>
          </a:xfrm>
          <a:prstGeom prst="rect">
            <a:avLst/>
          </a:prstGeom>
          <a:noFill/>
        </p:spPr>
        <p:txBody>
          <a:bodyPr spcFirstLastPara="1" wrap="square" lIns="146264" tIns="146264" rIns="146264" bIns="146264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9"/>
          </p:nvPr>
        </p:nvSpPr>
        <p:spPr>
          <a:xfrm>
            <a:off x="3011814" y="3297880"/>
            <a:ext cx="4595040" cy="581760"/>
          </a:xfrm>
          <a:prstGeom prst="rect">
            <a:avLst/>
          </a:prstGeom>
        </p:spPr>
        <p:txBody>
          <a:bodyPr spcFirstLastPara="1" wrap="square" lIns="146264" tIns="146264" rIns="146264" bIns="146264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200">
                <a:latin typeface="Sora Medium"/>
                <a:ea typeface="Sora Medium"/>
                <a:cs typeface="Sora Medium"/>
                <a:sym typeface="Sor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2pPr>
            <a:lvl3pPr lvl="2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3pPr>
            <a:lvl4pPr lvl="3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4pPr>
            <a:lvl5pPr lvl="4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5pPr>
            <a:lvl6pPr lvl="5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6pPr>
            <a:lvl7pPr lvl="6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7pPr>
            <a:lvl8pPr lvl="7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8pPr>
            <a:lvl9pPr lvl="8" algn="ctr" rtl="0">
              <a:lnSpc>
                <a:spcPct val="100000"/>
              </a:lnSpc>
              <a:spcBef>
                <a:spcPts val="2560"/>
              </a:spcBef>
              <a:spcAft>
                <a:spcPts val="256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13"/>
          </p:nvPr>
        </p:nvSpPr>
        <p:spPr>
          <a:xfrm>
            <a:off x="8184095" y="3297880"/>
            <a:ext cx="4595040" cy="581760"/>
          </a:xfrm>
          <a:prstGeom prst="rect">
            <a:avLst/>
          </a:prstGeom>
        </p:spPr>
        <p:txBody>
          <a:bodyPr spcFirstLastPara="1" wrap="square" lIns="146264" tIns="146264" rIns="146264" bIns="146264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200">
                <a:latin typeface="Sora Medium"/>
                <a:ea typeface="Sora Medium"/>
                <a:cs typeface="Sora Medium"/>
                <a:sym typeface="Sor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2pPr>
            <a:lvl3pPr lvl="2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3pPr>
            <a:lvl4pPr lvl="3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4pPr>
            <a:lvl5pPr lvl="4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5pPr>
            <a:lvl6pPr lvl="5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6pPr>
            <a:lvl7pPr lvl="6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7pPr>
            <a:lvl8pPr lvl="7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8pPr>
            <a:lvl9pPr lvl="8" algn="ctr" rtl="0">
              <a:lnSpc>
                <a:spcPct val="100000"/>
              </a:lnSpc>
              <a:spcBef>
                <a:spcPts val="2560"/>
              </a:spcBef>
              <a:spcAft>
                <a:spcPts val="256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4"/>
          </p:nvPr>
        </p:nvSpPr>
        <p:spPr>
          <a:xfrm>
            <a:off x="3011814" y="6011682"/>
            <a:ext cx="4595040" cy="581760"/>
          </a:xfrm>
          <a:prstGeom prst="rect">
            <a:avLst/>
          </a:prstGeom>
        </p:spPr>
        <p:txBody>
          <a:bodyPr spcFirstLastPara="1" wrap="square" lIns="146264" tIns="146264" rIns="146264" bIns="146264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200">
                <a:latin typeface="Sora Medium"/>
                <a:ea typeface="Sora Medium"/>
                <a:cs typeface="Sora Medium"/>
                <a:sym typeface="Sor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2pPr>
            <a:lvl3pPr lvl="2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3pPr>
            <a:lvl4pPr lvl="3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4pPr>
            <a:lvl5pPr lvl="4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5pPr>
            <a:lvl6pPr lvl="5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6pPr>
            <a:lvl7pPr lvl="6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7pPr>
            <a:lvl8pPr lvl="7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8pPr>
            <a:lvl9pPr lvl="8" algn="ctr" rtl="0">
              <a:lnSpc>
                <a:spcPct val="100000"/>
              </a:lnSpc>
              <a:spcBef>
                <a:spcPts val="2560"/>
              </a:spcBef>
              <a:spcAft>
                <a:spcPts val="256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15"/>
          </p:nvPr>
        </p:nvSpPr>
        <p:spPr>
          <a:xfrm>
            <a:off x="8184095" y="6011682"/>
            <a:ext cx="4595040" cy="581760"/>
          </a:xfrm>
          <a:prstGeom prst="rect">
            <a:avLst/>
          </a:prstGeom>
        </p:spPr>
        <p:txBody>
          <a:bodyPr spcFirstLastPara="1" wrap="square" lIns="146264" tIns="146264" rIns="146264" bIns="146264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200">
                <a:latin typeface="Sora Medium"/>
                <a:ea typeface="Sora Medium"/>
                <a:cs typeface="Sora Medium"/>
                <a:sym typeface="Sor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2pPr>
            <a:lvl3pPr lvl="2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3pPr>
            <a:lvl4pPr lvl="3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4pPr>
            <a:lvl5pPr lvl="4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5pPr>
            <a:lvl6pPr lvl="5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6pPr>
            <a:lvl7pPr lvl="6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7pPr>
            <a:lvl8pPr lvl="7" algn="ctr" rtl="0">
              <a:lnSpc>
                <a:spcPct val="100000"/>
              </a:lnSpc>
              <a:spcBef>
                <a:spcPts val="2560"/>
              </a:spcBef>
              <a:spcAft>
                <a:spcPts val="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8pPr>
            <a:lvl9pPr lvl="8" algn="ctr" rtl="0">
              <a:lnSpc>
                <a:spcPct val="100000"/>
              </a:lnSpc>
              <a:spcBef>
                <a:spcPts val="2560"/>
              </a:spcBef>
              <a:spcAft>
                <a:spcPts val="2560"/>
              </a:spcAft>
              <a:buSzPts val="2400"/>
              <a:buFont typeface="Sora Medium"/>
              <a:buNone/>
              <a:defRPr sz="3800">
                <a:latin typeface="Sora Medium"/>
                <a:ea typeface="Sora Medium"/>
                <a:cs typeface="Sora Medium"/>
                <a:sym typeface="Sora Medium"/>
              </a:defRPr>
            </a:lvl9pPr>
          </a:lstStyle>
          <a:p>
            <a:endParaRPr/>
          </a:p>
        </p:txBody>
      </p:sp>
      <p:sp>
        <p:nvSpPr>
          <p:cNvPr id="101" name="Google Shape;101;p13"/>
          <p:cNvSpPr/>
          <p:nvPr/>
        </p:nvSpPr>
        <p:spPr>
          <a:xfrm>
            <a:off x="-31411" y="-31410"/>
            <a:ext cx="1573206" cy="8298648"/>
          </a:xfrm>
          <a:custGeom>
            <a:avLst/>
            <a:gdLst/>
            <a:ahLst/>
            <a:cxnLst/>
            <a:rect l="l" t="t" r="r" b="b"/>
            <a:pathLst>
              <a:path w="64624" h="5394" extrusionOk="0">
                <a:moveTo>
                  <a:pt x="0" y="1"/>
                </a:moveTo>
                <a:lnTo>
                  <a:pt x="0" y="5393"/>
                </a:lnTo>
                <a:lnTo>
                  <a:pt x="64624" y="5393"/>
                </a:lnTo>
                <a:lnTo>
                  <a:pt x="6462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46264" tIns="146264" rIns="146264" bIns="146264" anchor="ctr" anchorCtr="0">
            <a:noAutofit/>
          </a:bodyPr>
          <a:lstStyle/>
          <a:p>
            <a:pPr defTabSz="1097192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13"/>
          <p:cNvSpPr/>
          <p:nvPr/>
        </p:nvSpPr>
        <p:spPr>
          <a:xfrm rot="10800000">
            <a:off x="13338040" y="228257"/>
            <a:ext cx="1083882" cy="1081464"/>
          </a:xfrm>
          <a:custGeom>
            <a:avLst/>
            <a:gdLst/>
            <a:ahLst/>
            <a:cxnLst/>
            <a:rect l="l" t="t" r="r" b="b"/>
            <a:pathLst>
              <a:path w="20175" h="20130" extrusionOk="0">
                <a:moveTo>
                  <a:pt x="0" y="0"/>
                </a:moveTo>
                <a:lnTo>
                  <a:pt x="0" y="20129"/>
                </a:lnTo>
                <a:lnTo>
                  <a:pt x="20174" y="20129"/>
                </a:lnTo>
                <a:lnTo>
                  <a:pt x="20174" y="13711"/>
                </a:lnTo>
                <a:lnTo>
                  <a:pt x="13188" y="13711"/>
                </a:lnTo>
                <a:lnTo>
                  <a:pt x="13188" y="6990"/>
                </a:lnTo>
                <a:lnTo>
                  <a:pt x="6529" y="6990"/>
                </a:lnTo>
                <a:lnTo>
                  <a:pt x="652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46264" tIns="146264" rIns="146264" bIns="146264" anchor="ctr" anchorCtr="0">
            <a:noAutofit/>
          </a:bodyPr>
          <a:lstStyle/>
          <a:p>
            <a:pPr defTabSz="1097192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13"/>
          <p:cNvSpPr/>
          <p:nvPr/>
        </p:nvSpPr>
        <p:spPr>
          <a:xfrm rot="5400000">
            <a:off x="1353922" y="6900280"/>
            <a:ext cx="1517440" cy="812240"/>
          </a:xfrm>
          <a:custGeom>
            <a:avLst/>
            <a:gdLst/>
            <a:ahLst/>
            <a:cxnLst/>
            <a:rect l="l" t="t" r="r" b="b"/>
            <a:pathLst>
              <a:path w="37936" h="20306" extrusionOk="0">
                <a:moveTo>
                  <a:pt x="20359" y="0"/>
                </a:moveTo>
                <a:cubicBezTo>
                  <a:pt x="20069" y="8"/>
                  <a:pt x="19654" y="10"/>
                  <a:pt x="19220" y="10"/>
                </a:cubicBezTo>
                <a:cubicBezTo>
                  <a:pt x="18716" y="10"/>
                  <a:pt x="18186" y="7"/>
                  <a:pt x="17794" y="7"/>
                </a:cubicBezTo>
                <a:cubicBezTo>
                  <a:pt x="17723" y="7"/>
                  <a:pt x="17657" y="7"/>
                  <a:pt x="17596" y="7"/>
                </a:cubicBezTo>
                <a:lnTo>
                  <a:pt x="17545" y="15583"/>
                </a:lnTo>
                <a:lnTo>
                  <a:pt x="6538" y="4574"/>
                </a:lnTo>
                <a:lnTo>
                  <a:pt x="4592" y="6537"/>
                </a:lnTo>
                <a:lnTo>
                  <a:pt x="15577" y="17550"/>
                </a:lnTo>
                <a:lnTo>
                  <a:pt x="1" y="17577"/>
                </a:lnTo>
                <a:lnTo>
                  <a:pt x="6" y="20306"/>
                </a:lnTo>
                <a:lnTo>
                  <a:pt x="6" y="20305"/>
                </a:lnTo>
                <a:lnTo>
                  <a:pt x="37936" y="20289"/>
                </a:lnTo>
                <a:lnTo>
                  <a:pt x="37930" y="17582"/>
                </a:lnTo>
                <a:lnTo>
                  <a:pt x="22372" y="17550"/>
                </a:lnTo>
                <a:lnTo>
                  <a:pt x="33336" y="6548"/>
                </a:lnTo>
                <a:lnTo>
                  <a:pt x="31417" y="4551"/>
                </a:lnTo>
                <a:lnTo>
                  <a:pt x="20356" y="15571"/>
                </a:lnTo>
                <a:lnTo>
                  <a:pt x="203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46264" tIns="146264" rIns="146264" bIns="146264" anchor="ctr" anchorCtr="0">
            <a:noAutofit/>
          </a:bodyPr>
          <a:lstStyle/>
          <a:p>
            <a:pPr defTabSz="1097192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104" name="Google Shape;104;p13"/>
          <p:cNvCxnSpPr/>
          <p:nvPr/>
        </p:nvCxnSpPr>
        <p:spPr>
          <a:xfrm>
            <a:off x="2518760" y="7832440"/>
            <a:ext cx="342048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5" name="Google Shape;105;p13"/>
          <p:cNvSpPr/>
          <p:nvPr/>
        </p:nvSpPr>
        <p:spPr>
          <a:xfrm>
            <a:off x="13220640" y="6921280"/>
            <a:ext cx="1024320" cy="1024320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6264" tIns="146264" rIns="146264" bIns="146264" anchor="ctr" anchorCtr="0">
            <a:noAutofit/>
          </a:bodyPr>
          <a:lstStyle/>
          <a:p>
            <a:pPr defTabSz="1097192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13"/>
          <p:cNvSpPr/>
          <p:nvPr/>
        </p:nvSpPr>
        <p:spPr>
          <a:xfrm rot="5400000">
            <a:off x="13554294" y="3616474"/>
            <a:ext cx="2155930" cy="969716"/>
          </a:xfrm>
          <a:custGeom>
            <a:avLst/>
            <a:gdLst/>
            <a:ahLst/>
            <a:cxnLst/>
            <a:rect l="l" t="t" r="r" b="b"/>
            <a:pathLst>
              <a:path w="43607" h="19614" extrusionOk="0">
                <a:moveTo>
                  <a:pt x="10806" y="0"/>
                </a:moveTo>
                <a:cubicBezTo>
                  <a:pt x="7773" y="0"/>
                  <a:pt x="5270" y="1155"/>
                  <a:pt x="3272" y="3422"/>
                </a:cubicBezTo>
                <a:cubicBezTo>
                  <a:pt x="1" y="7132"/>
                  <a:pt x="157" y="13001"/>
                  <a:pt x="3619" y="16551"/>
                </a:cubicBezTo>
                <a:cubicBezTo>
                  <a:pt x="5616" y="18598"/>
                  <a:pt x="8062" y="19601"/>
                  <a:pt x="10907" y="19606"/>
                </a:cubicBezTo>
                <a:cubicBezTo>
                  <a:pt x="14041" y="19612"/>
                  <a:pt x="17175" y="19614"/>
                  <a:pt x="20309" y="19614"/>
                </a:cubicBezTo>
                <a:cubicBezTo>
                  <a:pt x="24188" y="19614"/>
                  <a:pt x="28067" y="19611"/>
                  <a:pt x="31946" y="19610"/>
                </a:cubicBezTo>
                <a:cubicBezTo>
                  <a:pt x="32690" y="19608"/>
                  <a:pt x="33433" y="19607"/>
                  <a:pt x="34177" y="19562"/>
                </a:cubicBezTo>
                <a:cubicBezTo>
                  <a:pt x="36580" y="19416"/>
                  <a:pt x="38644" y="18495"/>
                  <a:pt x="40362" y="16841"/>
                </a:cubicBezTo>
                <a:cubicBezTo>
                  <a:pt x="42074" y="15195"/>
                  <a:pt x="43079" y="13173"/>
                  <a:pt x="43307" y="10796"/>
                </a:cubicBezTo>
                <a:cubicBezTo>
                  <a:pt x="43606" y="7674"/>
                  <a:pt x="42635" y="4973"/>
                  <a:pt x="40412" y="2783"/>
                </a:cubicBezTo>
                <a:cubicBezTo>
                  <a:pt x="38533" y="934"/>
                  <a:pt x="36230" y="0"/>
                  <a:pt x="33567" y="0"/>
                </a:cubicBezTo>
                <a:cubicBezTo>
                  <a:pt x="33561" y="0"/>
                  <a:pt x="33554" y="0"/>
                  <a:pt x="33547" y="0"/>
                </a:cubicBezTo>
                <a:cubicBezTo>
                  <a:pt x="31981" y="4"/>
                  <a:pt x="30415" y="5"/>
                  <a:pt x="28849" y="5"/>
                </a:cubicBezTo>
                <a:cubicBezTo>
                  <a:pt x="26612" y="5"/>
                  <a:pt x="24375" y="3"/>
                  <a:pt x="22138" y="3"/>
                </a:cubicBezTo>
                <a:cubicBezTo>
                  <a:pt x="19877" y="3"/>
                  <a:pt x="17616" y="5"/>
                  <a:pt x="15355" y="5"/>
                </a:cubicBezTo>
                <a:cubicBezTo>
                  <a:pt x="13848" y="5"/>
                  <a:pt x="12341" y="4"/>
                  <a:pt x="10834" y="0"/>
                </a:cubicBezTo>
                <a:cubicBezTo>
                  <a:pt x="10825" y="0"/>
                  <a:pt x="10816" y="0"/>
                  <a:pt x="108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46264" tIns="146264" rIns="146264" bIns="146264" anchor="ctr" anchorCtr="0">
            <a:noAutofit/>
          </a:bodyPr>
          <a:lstStyle/>
          <a:p>
            <a:pPr defTabSz="1097192">
              <a:buClr>
                <a:srgbClr val="000000"/>
              </a:buClr>
              <a:buFont typeface="Arial"/>
              <a:buNone/>
            </a:pPr>
            <a:endParaRPr sz="2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0038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703" r:id="rId4"/>
  </p:sldLayoutIdLst>
  <p:hf sldNum="0" hdr="0" ftr="0" dt="0"/>
  <p:txStyles>
    <p:titleStyle>
      <a:lvl1pPr algn="ctr" defTabSz="91429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0" indent="-342860" algn="l" defTabSz="91429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0" indent="-285714" algn="l" defTabSz="91429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3" indent="-228572" algn="l" defTabSz="91429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8" indent="-228572" algn="l" defTabSz="91429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2" indent="-228572" algn="l" defTabSz="91429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98" indent="-228572" algn="l" defTabSz="91429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44" indent="-228572" algn="l" defTabSz="91429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88" indent="-228572" algn="l" defTabSz="91429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32" indent="-228572" algn="l" defTabSz="91429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9142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2" algn="l" defTabSz="9142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6" algn="l" defTabSz="9142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0" algn="l" defTabSz="9142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6" algn="l" defTabSz="9142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2" algn="l" defTabSz="9142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6" algn="l" defTabSz="9142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1" algn="l" defTabSz="9142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41160" y="712040"/>
            <a:ext cx="12348000" cy="9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64" tIns="146264" rIns="146264" bIns="146264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"/>
              <a:buNone/>
              <a:defRPr sz="35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"/>
              <a:buNone/>
              <a:defRPr sz="35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"/>
              <a:buNone/>
              <a:defRPr sz="35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"/>
              <a:buNone/>
              <a:defRPr sz="35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"/>
              <a:buNone/>
              <a:defRPr sz="35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"/>
              <a:buNone/>
              <a:defRPr sz="35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"/>
              <a:buNone/>
              <a:defRPr sz="35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"/>
              <a:buNone/>
              <a:defRPr sz="35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"/>
              <a:buNone/>
              <a:defRPr sz="35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41160" y="1843960"/>
            <a:ext cx="12290880" cy="5466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64" tIns="146264" rIns="146264" bIns="146264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2945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41160" y="712040"/>
            <a:ext cx="12348000" cy="9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76" tIns="146276" rIns="146276" bIns="14627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"/>
              <a:buNone/>
              <a:defRPr sz="35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"/>
              <a:buNone/>
              <a:defRPr sz="35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"/>
              <a:buNone/>
              <a:defRPr sz="35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"/>
              <a:buNone/>
              <a:defRPr sz="35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"/>
              <a:buNone/>
              <a:defRPr sz="35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"/>
              <a:buNone/>
              <a:defRPr sz="35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"/>
              <a:buNone/>
              <a:defRPr sz="35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"/>
              <a:buNone/>
              <a:defRPr sz="35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"/>
              <a:buNone/>
              <a:defRPr sz="35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41160" y="1843960"/>
            <a:ext cx="12290880" cy="5466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76" tIns="146276" rIns="146276" bIns="146276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44032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5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="" xmlns:a16="http://schemas.microsoft.com/office/drawing/2014/main" id="{FA69AAE0-49D5-4C8B-8BA2-55898C00E0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4626742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693" tIns="54856" rIns="109693" bIns="54856"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76F79C6-13A9-4119-976A-05CF03712F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47" r="11547" b="1"/>
          <a:stretch/>
        </p:blipFill>
        <p:spPr>
          <a:xfrm>
            <a:off x="-5" y="-5"/>
            <a:ext cx="9041568" cy="8229581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1425370-E746-42DC-9B5E-B5E6FC1BF8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2396" y="4754899"/>
            <a:ext cx="6606978" cy="2028491"/>
          </a:xfrm>
        </p:spPr>
        <p:txBody>
          <a:bodyPr anchor="b">
            <a:normAutofit/>
          </a:bodyPr>
          <a:lstStyle/>
          <a:p>
            <a:r>
              <a:rPr lang="ru-RU" sz="5800" b="1" dirty="0">
                <a:solidFill>
                  <a:srgbClr val="000C00"/>
                </a:solidFill>
                <a:latin typeface="Arial" panose="020B0604020202020204" pitchFamily="34" charset="0"/>
              </a:rPr>
              <a:t>Медицинский колледж</a:t>
            </a:r>
            <a:endParaRPr lang="ru-RU" sz="5800" dirty="0">
              <a:solidFill>
                <a:srgbClr val="000C0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2CB7316A-BC91-41B2-A972-58427C80B3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44204" y="6783388"/>
            <a:ext cx="6475170" cy="776142"/>
          </a:xfrm>
        </p:spPr>
        <p:txBody>
          <a:bodyPr>
            <a:normAutofit fontScale="92500" lnSpcReduction="20000"/>
          </a:bodyPr>
          <a:lstStyle/>
          <a:p>
            <a:r>
              <a:rPr lang="ru-RU" sz="1800" dirty="0">
                <a:latin typeface="Arial" panose="020B0604020202020204" pitchFamily="34" charset="0"/>
              </a:rPr>
              <a:t>федерального государственного бюджетного образовательного учреждения высшего образования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>
                <a:latin typeface="Arial" panose="020B0604020202020204" pitchFamily="34" charset="0"/>
              </a:rPr>
              <a:t>«Уральский государственный университет путей сообщения»</a:t>
            </a:r>
            <a:endParaRPr lang="ru-RU" sz="18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4EE1B0A5-50BD-45B0-A1FC-07AEC0525D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2068" y="388967"/>
            <a:ext cx="3888114" cy="363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75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2"/>
            <a:ext cx="14630400" cy="8230076"/>
          </a:xfrm>
          <a:prstGeom prst="rect">
            <a:avLst/>
          </a:prstGeom>
          <a:solidFill>
            <a:srgbClr val="FFFDFA"/>
          </a:solidFill>
          <a:ln w="10239">
            <a:solidFill>
              <a:srgbClr val="E5E0DF"/>
            </a:solidFill>
            <a:prstDash val="solid"/>
          </a:ln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4630400" cy="206442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150883" y="2518532"/>
            <a:ext cx="10086715" cy="1032272"/>
          </a:xfrm>
          <a:prstGeom prst="rect">
            <a:avLst/>
          </a:prstGeom>
          <a:noFill/>
          <a:ln/>
        </p:spPr>
        <p:txBody>
          <a:bodyPr wrap="square" lIns="91429" tIns="45714" rIns="91429" bIns="45714" rtlCol="0" anchor="t"/>
          <a:lstStyle/>
          <a:p>
            <a:pPr>
              <a:lnSpc>
                <a:spcPts val="4064"/>
              </a:lnSpc>
            </a:pPr>
            <a:r>
              <a:rPr lang="ru-RU" sz="3200" dirty="0" smtClean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Практическое обучение </a:t>
            </a:r>
            <a:endParaRPr lang="en-US" sz="3200" dirty="0"/>
          </a:p>
        </p:txBody>
      </p:sp>
      <p:sp>
        <p:nvSpPr>
          <p:cNvPr id="6" name="Shape 2"/>
          <p:cNvSpPr/>
          <p:nvPr/>
        </p:nvSpPr>
        <p:spPr>
          <a:xfrm>
            <a:off x="3623908" y="3798454"/>
            <a:ext cx="32980" cy="3977521"/>
          </a:xfrm>
          <a:prstGeom prst="roundRect">
            <a:avLst>
              <a:gd name="adj" fmla="val 225352"/>
            </a:avLst>
          </a:prstGeom>
          <a:solidFill>
            <a:srgbClr val="EFDBA9"/>
          </a:solidFill>
          <a:ln/>
        </p:spPr>
      </p:sp>
      <p:sp>
        <p:nvSpPr>
          <p:cNvPr id="7" name="Shape 3"/>
          <p:cNvSpPr/>
          <p:nvPr/>
        </p:nvSpPr>
        <p:spPr>
          <a:xfrm>
            <a:off x="3826136" y="4096643"/>
            <a:ext cx="578048" cy="32980"/>
          </a:xfrm>
          <a:prstGeom prst="roundRect">
            <a:avLst>
              <a:gd name="adj" fmla="val 225352"/>
            </a:avLst>
          </a:prstGeom>
          <a:solidFill>
            <a:srgbClr val="EFDBA9"/>
          </a:solidFill>
          <a:ln/>
        </p:spPr>
      </p:sp>
      <p:sp>
        <p:nvSpPr>
          <p:cNvPr id="8" name="Shape 4"/>
          <p:cNvSpPr/>
          <p:nvPr/>
        </p:nvSpPr>
        <p:spPr>
          <a:xfrm>
            <a:off x="3454539" y="3927396"/>
            <a:ext cx="371594" cy="371594"/>
          </a:xfrm>
          <a:prstGeom prst="roundRect">
            <a:avLst>
              <a:gd name="adj" fmla="val 20001"/>
            </a:avLst>
          </a:prstGeom>
          <a:solidFill>
            <a:srgbClr val="F7EDD4"/>
          </a:solidFill>
          <a:ln w="10239">
            <a:solidFill>
              <a:srgbClr val="EFDBA9"/>
            </a:solidFill>
            <a:prstDash val="solid"/>
          </a:ln>
        </p:spPr>
      </p:sp>
      <p:sp>
        <p:nvSpPr>
          <p:cNvPr id="9" name="Text 5"/>
          <p:cNvSpPr/>
          <p:nvPr/>
        </p:nvSpPr>
        <p:spPr>
          <a:xfrm>
            <a:off x="3583126" y="3958352"/>
            <a:ext cx="114300" cy="309682"/>
          </a:xfrm>
          <a:prstGeom prst="rect">
            <a:avLst/>
          </a:prstGeom>
          <a:noFill/>
          <a:ln/>
        </p:spPr>
        <p:txBody>
          <a:bodyPr wrap="none" lIns="91429" tIns="45714" rIns="91429" bIns="45714" rtlCol="0" anchor="t"/>
          <a:lstStyle/>
          <a:p>
            <a:pPr algn="ctr">
              <a:lnSpc>
                <a:spcPts val="2438"/>
              </a:lnSpc>
            </a:pPr>
            <a:r>
              <a:rPr lang="en-US" sz="19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1</a:t>
            </a:r>
            <a:endParaRPr lang="en-US" sz="1900" dirty="0"/>
          </a:p>
        </p:txBody>
      </p:sp>
      <p:sp>
        <p:nvSpPr>
          <p:cNvPr id="10" name="Text 6"/>
          <p:cNvSpPr/>
          <p:nvPr/>
        </p:nvSpPr>
        <p:spPr>
          <a:xfrm>
            <a:off x="4548664" y="3963590"/>
            <a:ext cx="5801284" cy="304443"/>
          </a:xfrm>
          <a:prstGeom prst="rect">
            <a:avLst/>
          </a:prstGeom>
          <a:noFill/>
          <a:ln/>
        </p:spPr>
        <p:txBody>
          <a:bodyPr wrap="none" lIns="91429" tIns="45714" rIns="91429" bIns="45714" rtlCol="0" anchor="t"/>
          <a:lstStyle/>
          <a:p>
            <a:pPr>
              <a:lnSpc>
                <a:spcPts val="2032"/>
              </a:lnSpc>
            </a:pPr>
            <a:r>
              <a:rPr lang="en-US" sz="3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Практика в медицинских учреждениях</a:t>
            </a:r>
            <a:endParaRPr lang="en-US" sz="3200" dirty="0"/>
          </a:p>
        </p:txBody>
      </p:sp>
      <p:sp>
        <p:nvSpPr>
          <p:cNvPr id="11" name="Text 7"/>
          <p:cNvSpPr/>
          <p:nvPr/>
        </p:nvSpPr>
        <p:spPr>
          <a:xfrm>
            <a:off x="4548666" y="4320659"/>
            <a:ext cx="8822777" cy="528400"/>
          </a:xfrm>
          <a:prstGeom prst="rect">
            <a:avLst/>
          </a:prstGeom>
          <a:noFill/>
          <a:ln/>
        </p:spPr>
        <p:txBody>
          <a:bodyPr wrap="square" lIns="91429" tIns="45714" rIns="91429" bIns="45714" rtlCol="0" anchor="t"/>
          <a:lstStyle/>
          <a:p>
            <a:pPr>
              <a:lnSpc>
                <a:spcPts val="2081"/>
              </a:lnSpc>
            </a:pPr>
            <a:r>
              <a:rPr lang="en-US" sz="20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Студенты колледжа имеют возможность проходить практику в наших партнерских клиниках и больницах для получения реального опыта работы.</a:t>
            </a:r>
            <a:endParaRPr lang="en-US" sz="2000" dirty="0"/>
          </a:p>
        </p:txBody>
      </p:sp>
      <p:sp>
        <p:nvSpPr>
          <p:cNvPr id="12" name="Shape 8"/>
          <p:cNvSpPr/>
          <p:nvPr/>
        </p:nvSpPr>
        <p:spPr>
          <a:xfrm>
            <a:off x="3826136" y="5477531"/>
            <a:ext cx="578048" cy="32980"/>
          </a:xfrm>
          <a:prstGeom prst="roundRect">
            <a:avLst>
              <a:gd name="adj" fmla="val 225352"/>
            </a:avLst>
          </a:prstGeom>
          <a:solidFill>
            <a:srgbClr val="EFDBA9"/>
          </a:solidFill>
          <a:ln/>
        </p:spPr>
      </p:sp>
      <p:sp>
        <p:nvSpPr>
          <p:cNvPr id="13" name="Shape 9"/>
          <p:cNvSpPr/>
          <p:nvPr/>
        </p:nvSpPr>
        <p:spPr>
          <a:xfrm>
            <a:off x="3454539" y="5308283"/>
            <a:ext cx="371594" cy="371594"/>
          </a:xfrm>
          <a:prstGeom prst="roundRect">
            <a:avLst>
              <a:gd name="adj" fmla="val 20001"/>
            </a:avLst>
          </a:prstGeom>
          <a:solidFill>
            <a:srgbClr val="F7EDD4"/>
          </a:solidFill>
          <a:ln w="10239">
            <a:solidFill>
              <a:srgbClr val="EFDBA9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3564076" y="5339239"/>
            <a:ext cx="152400" cy="309682"/>
          </a:xfrm>
          <a:prstGeom prst="rect">
            <a:avLst/>
          </a:prstGeom>
          <a:noFill/>
          <a:ln/>
        </p:spPr>
        <p:txBody>
          <a:bodyPr wrap="none" lIns="91429" tIns="45714" rIns="91429" bIns="45714" rtlCol="0" anchor="t"/>
          <a:lstStyle/>
          <a:p>
            <a:pPr algn="ctr">
              <a:lnSpc>
                <a:spcPts val="2438"/>
              </a:lnSpc>
            </a:pPr>
            <a:r>
              <a:rPr lang="en-US" sz="19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2</a:t>
            </a:r>
            <a:endParaRPr lang="en-US" sz="1900" dirty="0"/>
          </a:p>
        </p:txBody>
      </p:sp>
      <p:sp>
        <p:nvSpPr>
          <p:cNvPr id="15" name="Text 11"/>
          <p:cNvSpPr/>
          <p:nvPr/>
        </p:nvSpPr>
        <p:spPr>
          <a:xfrm>
            <a:off x="4548664" y="5344479"/>
            <a:ext cx="2529840" cy="258008"/>
          </a:xfrm>
          <a:prstGeom prst="rect">
            <a:avLst/>
          </a:prstGeom>
          <a:noFill/>
          <a:ln/>
        </p:spPr>
        <p:txBody>
          <a:bodyPr wrap="none" lIns="91429" tIns="45714" rIns="91429" bIns="45714" rtlCol="0" anchor="t"/>
          <a:lstStyle/>
          <a:p>
            <a:pPr>
              <a:lnSpc>
                <a:spcPts val="2032"/>
              </a:lnSpc>
            </a:pPr>
            <a:r>
              <a:rPr lang="ru-RU" sz="3200" dirty="0" smtClean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Обмен опытом</a:t>
            </a:r>
            <a:endParaRPr lang="en-US" sz="3200" dirty="0"/>
          </a:p>
        </p:txBody>
      </p:sp>
      <p:sp>
        <p:nvSpPr>
          <p:cNvPr id="16" name="Text 12"/>
          <p:cNvSpPr/>
          <p:nvPr/>
        </p:nvSpPr>
        <p:spPr>
          <a:xfrm>
            <a:off x="4548666" y="5701547"/>
            <a:ext cx="8345699" cy="528400"/>
          </a:xfrm>
          <a:prstGeom prst="rect">
            <a:avLst/>
          </a:prstGeom>
          <a:noFill/>
          <a:ln/>
        </p:spPr>
        <p:txBody>
          <a:bodyPr wrap="square" lIns="91429" tIns="45714" rIns="91429" bIns="45714" rtlCol="0" anchor="t"/>
          <a:lstStyle/>
          <a:p>
            <a:pPr>
              <a:lnSpc>
                <a:spcPts val="2081"/>
              </a:lnSpc>
            </a:pPr>
            <a:r>
              <a:rPr lang="ru-RU" sz="2000" dirty="0" smtClean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Регулярное проведение профессиональных конкурсов, круглых столов по обмену опытом. </a:t>
            </a:r>
            <a:endParaRPr lang="en-US" sz="2000" dirty="0"/>
          </a:p>
        </p:txBody>
      </p:sp>
      <p:sp>
        <p:nvSpPr>
          <p:cNvPr id="17" name="Shape 13"/>
          <p:cNvSpPr/>
          <p:nvPr/>
        </p:nvSpPr>
        <p:spPr>
          <a:xfrm>
            <a:off x="3826136" y="6858419"/>
            <a:ext cx="578048" cy="32980"/>
          </a:xfrm>
          <a:prstGeom prst="roundRect">
            <a:avLst>
              <a:gd name="adj" fmla="val 225352"/>
            </a:avLst>
          </a:prstGeom>
          <a:solidFill>
            <a:srgbClr val="EFDBA9"/>
          </a:solidFill>
          <a:ln/>
        </p:spPr>
      </p:sp>
      <p:sp>
        <p:nvSpPr>
          <p:cNvPr id="18" name="Shape 14"/>
          <p:cNvSpPr/>
          <p:nvPr/>
        </p:nvSpPr>
        <p:spPr>
          <a:xfrm>
            <a:off x="3454539" y="6689169"/>
            <a:ext cx="371594" cy="371594"/>
          </a:xfrm>
          <a:prstGeom prst="roundRect">
            <a:avLst>
              <a:gd name="adj" fmla="val 20001"/>
            </a:avLst>
          </a:prstGeom>
          <a:solidFill>
            <a:srgbClr val="F7EDD4"/>
          </a:solidFill>
          <a:ln w="10239">
            <a:solidFill>
              <a:srgbClr val="EFDBA9"/>
            </a:solidFill>
            <a:prstDash val="solid"/>
          </a:ln>
        </p:spPr>
      </p:sp>
      <p:sp>
        <p:nvSpPr>
          <p:cNvPr id="19" name="Text 15"/>
          <p:cNvSpPr/>
          <p:nvPr/>
        </p:nvSpPr>
        <p:spPr>
          <a:xfrm>
            <a:off x="3564076" y="6720126"/>
            <a:ext cx="152400" cy="309682"/>
          </a:xfrm>
          <a:prstGeom prst="rect">
            <a:avLst/>
          </a:prstGeom>
          <a:noFill/>
          <a:ln/>
        </p:spPr>
        <p:txBody>
          <a:bodyPr wrap="none" lIns="91429" tIns="45714" rIns="91429" bIns="45714" rtlCol="0" anchor="t"/>
          <a:lstStyle/>
          <a:p>
            <a:pPr algn="ctr">
              <a:lnSpc>
                <a:spcPts val="2438"/>
              </a:lnSpc>
            </a:pPr>
            <a:r>
              <a:rPr lang="en-US" sz="19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3</a:t>
            </a:r>
            <a:endParaRPr lang="en-US" sz="1900" dirty="0"/>
          </a:p>
        </p:txBody>
      </p:sp>
      <p:sp>
        <p:nvSpPr>
          <p:cNvPr id="20" name="Text 16"/>
          <p:cNvSpPr/>
          <p:nvPr/>
        </p:nvSpPr>
        <p:spPr>
          <a:xfrm>
            <a:off x="4548664" y="6725367"/>
            <a:ext cx="2560320" cy="258008"/>
          </a:xfrm>
          <a:prstGeom prst="rect">
            <a:avLst/>
          </a:prstGeom>
          <a:noFill/>
          <a:ln/>
        </p:spPr>
        <p:txBody>
          <a:bodyPr wrap="none" lIns="91429" tIns="45714" rIns="91429" bIns="45714" rtlCol="0" anchor="t"/>
          <a:lstStyle/>
          <a:p>
            <a:pPr>
              <a:lnSpc>
                <a:spcPts val="2032"/>
              </a:lnSpc>
            </a:pPr>
            <a:r>
              <a:rPr lang="en-US" sz="3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Проекты и исследования</a:t>
            </a:r>
            <a:endParaRPr lang="en-US" sz="3200" dirty="0"/>
          </a:p>
        </p:txBody>
      </p:sp>
      <p:sp>
        <p:nvSpPr>
          <p:cNvPr id="21" name="Text 17"/>
          <p:cNvSpPr/>
          <p:nvPr/>
        </p:nvSpPr>
        <p:spPr>
          <a:xfrm>
            <a:off x="4548666" y="7082435"/>
            <a:ext cx="8694368" cy="528400"/>
          </a:xfrm>
          <a:prstGeom prst="rect">
            <a:avLst/>
          </a:prstGeom>
          <a:noFill/>
          <a:ln/>
        </p:spPr>
        <p:txBody>
          <a:bodyPr wrap="square" lIns="91429" tIns="45714" rIns="91429" bIns="45714" rtlCol="0" anchor="t"/>
          <a:lstStyle/>
          <a:p>
            <a:pPr>
              <a:lnSpc>
                <a:spcPts val="2081"/>
              </a:lnSpc>
            </a:pPr>
            <a:r>
              <a:rPr lang="en-US" sz="20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Мы поддерживаем студентов в их исследовательской работе и проектах, помогая им получить новые знания и опыт в медицинской области</a:t>
            </a:r>
            <a:r>
              <a:rPr lang="en-US" sz="13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</a:t>
            </a:r>
            <a:endParaRPr lang="en-US" sz="1300" dirty="0"/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4EE1B0A5-50BD-45B0-A1FC-07AEC0525D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43034" y="26127"/>
            <a:ext cx="1387366" cy="129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76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2"/>
          <p:cNvSpPr/>
          <p:nvPr/>
        </p:nvSpPr>
        <p:spPr>
          <a:xfrm>
            <a:off x="465080" y="252440"/>
            <a:ext cx="1352160" cy="1352160"/>
          </a:xfrm>
          <a:prstGeom prst="ellipse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endParaRPr dirty="0"/>
          </a:p>
        </p:txBody>
      </p:sp>
      <p:sp>
        <p:nvSpPr>
          <p:cNvPr id="282" name="Google Shape;282;p32"/>
          <p:cNvSpPr txBox="1">
            <a:spLocks noGrp="1"/>
          </p:cNvSpPr>
          <p:nvPr>
            <p:ph type="ctrTitle"/>
          </p:nvPr>
        </p:nvSpPr>
        <p:spPr>
          <a:xfrm>
            <a:off x="253400" y="2142511"/>
            <a:ext cx="7172159" cy="2665299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/>
          <a:p>
            <a:pPr lvl="0"/>
            <a:r>
              <a:rPr lang="ru-RU" sz="5800" dirty="0">
                <a:latin typeface="Times New Roman" pitchFamily="18" charset="0"/>
                <a:cs typeface="Times New Roman" pitchFamily="18" charset="0"/>
              </a:rPr>
              <a:t>Волонтёрский отряд </a:t>
            </a:r>
            <a:r>
              <a:rPr lang="ru-RU" sz="5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8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5800" dirty="0">
                <a:latin typeface="Times New Roman" pitchFamily="18" charset="0"/>
                <a:cs typeface="Times New Roman" pitchFamily="18" charset="0"/>
              </a:rPr>
              <a:t>Дар Сердца</a:t>
            </a:r>
            <a:r>
              <a:rPr lang="ru-RU" sz="5800" dirty="0" smtClean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5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Лучшая волонтёрская команда 2023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г. Екатеринбург</a:t>
            </a:r>
            <a:endParaRPr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4" name="Google Shape;284;p32"/>
          <p:cNvSpPr/>
          <p:nvPr/>
        </p:nvSpPr>
        <p:spPr>
          <a:xfrm>
            <a:off x="201081" y="6220318"/>
            <a:ext cx="1824354" cy="912218"/>
          </a:xfrm>
          <a:custGeom>
            <a:avLst/>
            <a:gdLst/>
            <a:ahLst/>
            <a:cxnLst/>
            <a:rect l="l" t="t" r="r" b="b"/>
            <a:pathLst>
              <a:path w="22193" h="11097" extrusionOk="0">
                <a:moveTo>
                  <a:pt x="11096" y="0"/>
                </a:moveTo>
                <a:cubicBezTo>
                  <a:pt x="4968" y="0"/>
                  <a:pt x="1" y="4969"/>
                  <a:pt x="1" y="11097"/>
                </a:cubicBezTo>
                <a:lnTo>
                  <a:pt x="22193" y="11097"/>
                </a:lnTo>
                <a:cubicBezTo>
                  <a:pt x="22193" y="4969"/>
                  <a:pt x="17224" y="0"/>
                  <a:pt x="11096" y="0"/>
                </a:cubicBezTo>
                <a:close/>
              </a:path>
            </a:pathLst>
          </a:custGeom>
          <a:solidFill>
            <a:srgbClr val="E06666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endParaRPr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A7D72D2-D06B-4446-8CD5-B8115B2A9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020" y="229223"/>
            <a:ext cx="1550280" cy="1550280"/>
          </a:xfrm>
          <a:prstGeom prst="ellipse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C200B19-28E6-491F-ACCB-D315A9DDB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207" y="234729"/>
            <a:ext cx="1550280" cy="1544782"/>
          </a:xfrm>
          <a:prstGeom prst="ellipse">
            <a:avLst/>
          </a:prstGeom>
        </p:spPr>
      </p:pic>
      <p:pic>
        <p:nvPicPr>
          <p:cNvPr id="1026" name="Picture 2" descr="C:\Users\Ivyskrebentsev\Downloads\Ua6x_Y5w4u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697" y="1819854"/>
            <a:ext cx="5849007" cy="4400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37298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53EACC7-33E7-4BF8-8B8A-A0C15927E7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2"/>
          <a:stretch/>
        </p:blipFill>
        <p:spPr>
          <a:xfrm>
            <a:off x="5086388" y="306009"/>
            <a:ext cx="5111587" cy="417647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25CD1E7-3ED7-4D17-AFBA-4CA09882B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560" y="371676"/>
            <a:ext cx="12348000" cy="91632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Спортивные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секции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E7F24C4-1843-4AE3-8E07-6DCD2EE0F9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7188" r="2199" b="7545"/>
          <a:stretch/>
        </p:blipFill>
        <p:spPr>
          <a:xfrm>
            <a:off x="10477525" y="4783121"/>
            <a:ext cx="3952949" cy="307325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D823C79-54BA-4F2B-9F11-CFD5D6388E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732" b="8100"/>
          <a:stretch/>
        </p:blipFill>
        <p:spPr>
          <a:xfrm>
            <a:off x="10477525" y="306010"/>
            <a:ext cx="3952949" cy="417647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80BEF1A1-A107-423A-92A9-34CED44BD5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560" y="3678429"/>
            <a:ext cx="4245169" cy="424516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A20157C2-AEFB-4198-96AB-D980BAC6EF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90" t="28339" r="2418" b="13968"/>
          <a:stretch/>
        </p:blipFill>
        <p:spPr>
          <a:xfrm>
            <a:off x="5086395" y="4783121"/>
            <a:ext cx="5111586" cy="314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9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9721" y="2"/>
            <a:ext cx="12071138" cy="1718310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Проживание в общежитии </a:t>
            </a:r>
            <a:endParaRPr lang="ru-RU" dirty="0"/>
          </a:p>
        </p:txBody>
      </p:sp>
      <p:pic>
        <p:nvPicPr>
          <p:cNvPr id="8196" name="Picture 2" descr="C:\Users\IVyskrebentsev\Documents\Доклады и отчёты\Доклад пед.совет\82463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6" r="3554" b="1778"/>
          <a:stretch>
            <a:fillRect/>
          </a:stretch>
        </p:blipFill>
        <p:spPr bwMode="auto">
          <a:xfrm>
            <a:off x="585858" y="1180900"/>
            <a:ext cx="6776639" cy="36000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06" y="4"/>
            <a:ext cx="1870322" cy="1413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8" name="Прямоугольник 4"/>
          <p:cNvSpPr>
            <a:spLocks noChangeArrowheads="1"/>
          </p:cNvSpPr>
          <p:nvPr/>
        </p:nvSpPr>
        <p:spPr bwMode="auto">
          <a:xfrm>
            <a:off x="585858" y="4780973"/>
            <a:ext cx="308007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9714" tIns="54858" rIns="109714" bIns="54858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096904" eaLnBrk="1" hangingPunct="1">
              <a:spcBef>
                <a:spcPct val="0"/>
              </a:spcBef>
              <a:buClrTx/>
              <a:buSzTx/>
              <a:buNone/>
            </a:pPr>
            <a:r>
              <a:rPr lang="ru-RU" altLang="ru-RU" sz="2900" dirty="0">
                <a:solidFill>
                  <a:srgbClr val="372E46"/>
                </a:solidFill>
                <a:latin typeface="Tahoma" pitchFamily="34" charset="0"/>
              </a:rPr>
              <a:t>Общежитие № 7</a:t>
            </a:r>
          </a:p>
        </p:txBody>
      </p:sp>
      <p:sp>
        <p:nvSpPr>
          <p:cNvPr id="8200" name="Прямоугольник 8"/>
          <p:cNvSpPr>
            <a:spLocks noChangeArrowheads="1"/>
          </p:cNvSpPr>
          <p:nvPr/>
        </p:nvSpPr>
        <p:spPr bwMode="auto">
          <a:xfrm>
            <a:off x="860531" y="5519466"/>
            <a:ext cx="6227292" cy="99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714" tIns="54858" rIns="109714" bIns="54858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096904" eaLnBrk="1" hangingPunct="1">
              <a:spcBef>
                <a:spcPct val="0"/>
              </a:spcBef>
              <a:buClrTx/>
              <a:buSzTx/>
              <a:buNone/>
            </a:pPr>
            <a:r>
              <a:rPr lang="ru-RU" altLang="ru-RU" sz="2900" dirty="0">
                <a:solidFill>
                  <a:srgbClr val="372E46"/>
                </a:solidFill>
                <a:latin typeface="Tahoma" pitchFamily="34" charset="0"/>
              </a:rPr>
              <a:t>Адрес: г. Екатеринбург, </a:t>
            </a:r>
            <a:br>
              <a:rPr lang="ru-RU" altLang="ru-RU" sz="2900" dirty="0">
                <a:solidFill>
                  <a:srgbClr val="372E46"/>
                </a:solidFill>
                <a:latin typeface="Tahoma" pitchFamily="34" charset="0"/>
              </a:rPr>
            </a:br>
            <a:r>
              <a:rPr lang="ru-RU" altLang="ru-RU" sz="2900" dirty="0">
                <a:solidFill>
                  <a:srgbClr val="372E46"/>
                </a:solidFill>
                <a:latin typeface="Tahoma" pitchFamily="34" charset="0"/>
              </a:rPr>
              <a:t>переулок </a:t>
            </a:r>
            <a:r>
              <a:rPr lang="ru-RU" altLang="ru-RU" sz="2900" dirty="0" smtClean="0">
                <a:solidFill>
                  <a:srgbClr val="372E46"/>
                </a:solidFill>
                <a:latin typeface="Tahoma" pitchFamily="34" charset="0"/>
              </a:rPr>
              <a:t>Выездной, </a:t>
            </a:r>
            <a:r>
              <a:rPr lang="ru-RU" altLang="ru-RU" sz="2900" dirty="0">
                <a:solidFill>
                  <a:srgbClr val="372E46"/>
                </a:solidFill>
                <a:latin typeface="Tahoma" pitchFamily="34" charset="0"/>
              </a:rPr>
              <a:t>8</a:t>
            </a:r>
          </a:p>
        </p:txBody>
      </p:sp>
      <p:pic>
        <p:nvPicPr>
          <p:cNvPr id="15" name="Picture 2" descr="C:\Users\IVyskrebentsev\Documents\Доклады и отчёты\Доклад пед.совет\XX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" t="13835" r="5740"/>
          <a:stretch/>
        </p:blipFill>
        <p:spPr bwMode="auto">
          <a:xfrm>
            <a:off x="7714093" y="1302443"/>
            <a:ext cx="6798545" cy="34785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8"/>
          <p:cNvSpPr>
            <a:spLocks noChangeArrowheads="1"/>
          </p:cNvSpPr>
          <p:nvPr/>
        </p:nvSpPr>
        <p:spPr bwMode="auto">
          <a:xfrm>
            <a:off x="8150981" y="5519466"/>
            <a:ext cx="4391971" cy="99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9728" tIns="54864" rIns="109728" bIns="54864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900" dirty="0">
                <a:latin typeface="Tahoma" pitchFamily="34" charset="0"/>
              </a:rPr>
              <a:t>Адрес: г. Екатеринбург, </a:t>
            </a:r>
            <a:br>
              <a:rPr lang="ru-RU" altLang="ru-RU" sz="2900" dirty="0">
                <a:latin typeface="Tahoma" pitchFamily="34" charset="0"/>
              </a:rPr>
            </a:br>
            <a:r>
              <a:rPr lang="ru-RU" altLang="ru-RU" sz="2900" dirty="0">
                <a:latin typeface="Tahoma" pitchFamily="34" charset="0"/>
              </a:rPr>
              <a:t>ул. Машинистов, 4а</a:t>
            </a:r>
          </a:p>
        </p:txBody>
      </p:sp>
      <p:sp>
        <p:nvSpPr>
          <p:cNvPr id="17" name="Прямоугольник 4"/>
          <p:cNvSpPr>
            <a:spLocks noChangeArrowheads="1"/>
          </p:cNvSpPr>
          <p:nvPr/>
        </p:nvSpPr>
        <p:spPr bwMode="auto">
          <a:xfrm>
            <a:off x="7925694" y="4780973"/>
            <a:ext cx="3446841" cy="55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9728" tIns="54864" rIns="109728" bIns="54864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900" dirty="0">
                <a:latin typeface="Tahoma" pitchFamily="34" charset="0"/>
              </a:rPr>
              <a:t>Общежитие </a:t>
            </a:r>
            <a:r>
              <a:rPr lang="ru-RU" altLang="ru-RU" sz="2900" dirty="0" smtClean="0">
                <a:latin typeface="Tahoma" pitchFamily="34" charset="0"/>
              </a:rPr>
              <a:t>№ 6/2</a:t>
            </a:r>
            <a:endParaRPr lang="ru-RU" altLang="ru-RU" sz="2900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53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2"/>
            <a:ext cx="14630400" cy="8230076"/>
          </a:xfrm>
          <a:prstGeom prst="rect">
            <a:avLst/>
          </a:prstGeom>
          <a:solidFill>
            <a:srgbClr val="FFFDFA"/>
          </a:solidFill>
          <a:ln w="10239">
            <a:solidFill>
              <a:srgbClr val="E5E0DF"/>
            </a:solidFill>
            <a:prstDash val="solid"/>
          </a:ln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4630400" cy="206442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3716476" y="3969695"/>
            <a:ext cx="7911186" cy="713399"/>
          </a:xfrm>
          <a:prstGeom prst="rect">
            <a:avLst/>
          </a:prstGeom>
          <a:noFill/>
          <a:ln/>
        </p:spPr>
        <p:txBody>
          <a:bodyPr wrap="square" lIns="91429" tIns="45714" rIns="91429" bIns="45714" rtlCol="0" anchor="t"/>
          <a:lstStyle/>
          <a:p>
            <a:pPr>
              <a:lnSpc>
                <a:spcPts val="4064"/>
              </a:lnSpc>
            </a:pPr>
            <a:r>
              <a:rPr lang="ru-RU" sz="5400" dirty="0" smtClean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Спасибо за внимание!</a:t>
            </a:r>
            <a:endParaRPr lang="en-US" sz="5400" dirty="0"/>
          </a:p>
        </p:txBody>
      </p:sp>
      <p:sp>
        <p:nvSpPr>
          <p:cNvPr id="9" name="Text 5"/>
          <p:cNvSpPr/>
          <p:nvPr/>
        </p:nvSpPr>
        <p:spPr>
          <a:xfrm>
            <a:off x="3583126" y="3958352"/>
            <a:ext cx="114300" cy="309682"/>
          </a:xfrm>
          <a:prstGeom prst="rect">
            <a:avLst/>
          </a:prstGeom>
          <a:noFill/>
          <a:ln/>
        </p:spPr>
        <p:txBody>
          <a:bodyPr wrap="none" lIns="91429" tIns="45714" rIns="91429" bIns="45714" rtlCol="0" anchor="t"/>
          <a:lstStyle/>
          <a:p>
            <a:pPr algn="ctr">
              <a:lnSpc>
                <a:spcPts val="2438"/>
              </a:lnSpc>
            </a:pPr>
            <a:endParaRPr lang="en-US" sz="1900" dirty="0"/>
          </a:p>
        </p:txBody>
      </p:sp>
      <p:sp>
        <p:nvSpPr>
          <p:cNvPr id="14" name="Text 10"/>
          <p:cNvSpPr/>
          <p:nvPr/>
        </p:nvSpPr>
        <p:spPr>
          <a:xfrm>
            <a:off x="3564076" y="5339239"/>
            <a:ext cx="152400" cy="309682"/>
          </a:xfrm>
          <a:prstGeom prst="rect">
            <a:avLst/>
          </a:prstGeom>
          <a:noFill/>
          <a:ln/>
        </p:spPr>
        <p:txBody>
          <a:bodyPr wrap="none" lIns="91429" tIns="45714" rIns="91429" bIns="45714" rtlCol="0" anchor="t"/>
          <a:lstStyle/>
          <a:p>
            <a:pPr algn="ctr">
              <a:lnSpc>
                <a:spcPts val="2438"/>
              </a:lnSpc>
            </a:pPr>
            <a:endParaRPr lang="en-US" sz="1900" dirty="0"/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4EE1B0A5-50BD-45B0-A1FC-07AEC0525D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43034" y="26127"/>
            <a:ext cx="1387366" cy="129559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28" y="2906408"/>
            <a:ext cx="3285662" cy="203060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2037995" y="5540217"/>
            <a:ext cx="3295888" cy="1421606"/>
          </a:xfrm>
          <a:prstGeom prst="rect">
            <a:avLst/>
          </a:prstGeom>
          <a:noFill/>
          <a:ln/>
        </p:spPr>
        <p:txBody>
          <a:bodyPr wrap="square" lIns="91429" tIns="45714" rIns="91429" bIns="45714" rtlCol="0" anchor="t"/>
          <a:lstStyle/>
          <a:p>
            <a:pPr>
              <a:lnSpc>
                <a:spcPts val="2798"/>
              </a:lnSpc>
            </a:pPr>
            <a:endParaRPr lang="en-US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28" y="5540218"/>
            <a:ext cx="3285662" cy="2030646"/>
          </a:xfrm>
          <a:prstGeom prst="rect">
            <a:avLst/>
          </a:prstGeom>
        </p:spPr>
      </p:pic>
      <p:graphicFrame>
        <p:nvGraphicFramePr>
          <p:cNvPr id="15" name="Объект 3">
            <a:extLst>
              <a:ext uri="{FF2B5EF4-FFF2-40B4-BE49-F238E27FC236}">
                <a16:creationId xmlns="" xmlns:a16="http://schemas.microsoft.com/office/drawing/2014/main" id="{FD54A29E-6F56-47DA-9164-904BC35671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3347282"/>
              </p:ext>
            </p:extLst>
          </p:nvPr>
        </p:nvGraphicFramePr>
        <p:xfrm>
          <a:off x="3754362" y="2794442"/>
          <a:ext cx="10515600" cy="4776420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2103120">
                  <a:extLst>
                    <a:ext uri="{9D8B030D-6E8A-4147-A177-3AD203B41FA5}">
                      <a16:colId xmlns="" xmlns:a16="http://schemas.microsoft.com/office/drawing/2014/main" val="1531059187"/>
                    </a:ext>
                  </a:extLst>
                </a:gridCol>
                <a:gridCol w="2103120">
                  <a:extLst>
                    <a:ext uri="{9D8B030D-6E8A-4147-A177-3AD203B41FA5}">
                      <a16:colId xmlns="" xmlns:a16="http://schemas.microsoft.com/office/drawing/2014/main" val="4164553912"/>
                    </a:ext>
                  </a:extLst>
                </a:gridCol>
                <a:gridCol w="2103120">
                  <a:extLst>
                    <a:ext uri="{9D8B030D-6E8A-4147-A177-3AD203B41FA5}">
                      <a16:colId xmlns="" xmlns:a16="http://schemas.microsoft.com/office/drawing/2014/main" val="2942553232"/>
                    </a:ext>
                  </a:extLst>
                </a:gridCol>
                <a:gridCol w="2103120">
                  <a:extLst>
                    <a:ext uri="{9D8B030D-6E8A-4147-A177-3AD203B41FA5}">
                      <a16:colId xmlns="" xmlns:a16="http://schemas.microsoft.com/office/drawing/2014/main" val="740871296"/>
                    </a:ext>
                  </a:extLst>
                </a:gridCol>
                <a:gridCol w="2103120">
                  <a:extLst>
                    <a:ext uri="{9D8B030D-6E8A-4147-A177-3AD203B41FA5}">
                      <a16:colId xmlns="" xmlns:a16="http://schemas.microsoft.com/office/drawing/2014/main" val="2757949643"/>
                    </a:ext>
                  </a:extLst>
                </a:gridCol>
              </a:tblGrid>
              <a:tr h="443765">
                <a:tc rowSpan="2">
                  <a:txBody>
                    <a:bodyPr/>
                    <a:lstStyle/>
                    <a:p>
                      <a:pPr algn="ctr" fontAlgn="t"/>
                      <a:endParaRPr lang="ru-RU" sz="1700" dirty="0">
                        <a:effectLst/>
                      </a:endParaRPr>
                    </a:p>
                    <a:p>
                      <a:pPr algn="ctr" fontAlgn="t"/>
                      <a:endParaRPr lang="ru-RU" sz="1700" dirty="0">
                        <a:effectLst/>
                      </a:endParaRPr>
                    </a:p>
                    <a:p>
                      <a:pPr algn="ctr" fontAlgn="t"/>
                      <a:r>
                        <a:rPr lang="ru-RU" sz="1700" dirty="0">
                          <a:effectLst/>
                        </a:rPr>
                        <a:t>Коды и специальности</a:t>
                      </a:r>
                    </a:p>
                  </a:txBody>
                  <a:tcPr marL="81587" marR="81587" marT="63456" marB="63456"/>
                </a:tc>
                <a:tc rowSpan="2">
                  <a:txBody>
                    <a:bodyPr/>
                    <a:lstStyle/>
                    <a:p>
                      <a:pPr algn="ctr" fontAlgn="t"/>
                      <a:endParaRPr lang="ru-RU" sz="1700" dirty="0">
                        <a:effectLst/>
                      </a:endParaRPr>
                    </a:p>
                    <a:p>
                      <a:pPr algn="ctr" fontAlgn="t"/>
                      <a:endParaRPr lang="ru-RU" sz="1700" dirty="0">
                        <a:effectLst/>
                      </a:endParaRPr>
                    </a:p>
                    <a:p>
                      <a:pPr algn="ctr" fontAlgn="t"/>
                      <a:r>
                        <a:rPr lang="ru-RU" sz="1700" dirty="0">
                          <a:effectLst/>
                        </a:rPr>
                        <a:t>Квалификация</a:t>
                      </a:r>
                    </a:p>
                  </a:txBody>
                  <a:tcPr marL="81587" marR="81587" marT="63456" marB="63456"/>
                </a:tc>
                <a:tc rowSpan="2">
                  <a:txBody>
                    <a:bodyPr/>
                    <a:lstStyle/>
                    <a:p>
                      <a:pPr algn="ctr" fontAlgn="t"/>
                      <a:endParaRPr lang="ru-RU" sz="1700" dirty="0">
                        <a:effectLst/>
                      </a:endParaRPr>
                    </a:p>
                    <a:p>
                      <a:pPr algn="ctr" fontAlgn="t"/>
                      <a:endParaRPr lang="ru-RU" sz="1700" dirty="0">
                        <a:effectLst/>
                      </a:endParaRPr>
                    </a:p>
                    <a:p>
                      <a:pPr algn="ctr" fontAlgn="t"/>
                      <a:r>
                        <a:rPr lang="ru-RU" sz="1700" dirty="0">
                          <a:effectLst/>
                        </a:rPr>
                        <a:t>Форма</a:t>
                      </a:r>
                    </a:p>
                    <a:p>
                      <a:pPr algn="ctr" fontAlgn="t"/>
                      <a:r>
                        <a:rPr lang="ru-RU" sz="1700" dirty="0">
                          <a:effectLst/>
                        </a:rPr>
                        <a:t>обучения</a:t>
                      </a:r>
                    </a:p>
                  </a:txBody>
                  <a:tcPr marL="81587" marR="81587" marT="63456" marB="63456"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700">
                          <a:effectLst/>
                        </a:rPr>
                        <a:t>Нормативный срок освоения</a:t>
                      </a:r>
                    </a:p>
                  </a:txBody>
                  <a:tcPr marL="81587" marR="81587" marT="63456" marB="63456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07099217"/>
                  </a:ext>
                </a:extLst>
              </a:tr>
              <a:tr h="14847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700" dirty="0">
                        <a:effectLst/>
                      </a:endParaRPr>
                    </a:p>
                    <a:p>
                      <a:pPr algn="ctr" fontAlgn="t"/>
                      <a:r>
                        <a:rPr lang="ru-RU" sz="1700" dirty="0">
                          <a:effectLst/>
                        </a:rPr>
                        <a:t>На базе основного общего образования</a:t>
                      </a:r>
                    </a:p>
                  </a:txBody>
                  <a:tcPr marL="81587" marR="81587" marT="63456" marB="63456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700" dirty="0">
                        <a:effectLst/>
                      </a:endParaRPr>
                    </a:p>
                    <a:p>
                      <a:pPr algn="ctr" fontAlgn="t"/>
                      <a:r>
                        <a:rPr lang="ru-RU" sz="1700" dirty="0">
                          <a:effectLst/>
                        </a:rPr>
                        <a:t>На базе среднего (полного) общего образования</a:t>
                      </a:r>
                    </a:p>
                  </a:txBody>
                  <a:tcPr marL="81587" marR="81587" marT="63456" marB="63456"/>
                </a:tc>
                <a:extLst>
                  <a:ext uri="{0D108BD9-81ED-4DB2-BD59-A6C34878D82A}">
                    <a16:rowId xmlns="" xmlns:a16="http://schemas.microsoft.com/office/drawing/2014/main" val="180718409"/>
                  </a:ext>
                </a:extLst>
              </a:tr>
              <a:tr h="742375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700" b="1" dirty="0">
                          <a:effectLst/>
                        </a:rPr>
                        <a:t>31.02.01</a:t>
                      </a:r>
                      <a:endParaRPr lang="ru-RU" sz="1700" dirty="0">
                        <a:effectLst/>
                      </a:endParaRPr>
                    </a:p>
                    <a:p>
                      <a:pPr algn="ctr" fontAlgn="t"/>
                      <a:r>
                        <a:rPr lang="ru-RU" sz="1700" b="1" dirty="0">
                          <a:effectLst/>
                        </a:rPr>
                        <a:t>Лечебное дело</a:t>
                      </a:r>
                      <a:endParaRPr lang="ru-RU" sz="1700" dirty="0">
                        <a:effectLst/>
                      </a:endParaRPr>
                    </a:p>
                  </a:txBody>
                  <a:tcPr marL="81587" marR="81587" marT="63456" marB="63456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700" dirty="0">
                          <a:effectLst/>
                        </a:rPr>
                        <a:t>Фельдшер</a:t>
                      </a:r>
                    </a:p>
                  </a:txBody>
                  <a:tcPr marL="81587" marR="81587" marT="63456" marB="63456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700" dirty="0">
                          <a:effectLst/>
                        </a:rPr>
                        <a:t>Очная</a:t>
                      </a:r>
                    </a:p>
                  </a:txBody>
                  <a:tcPr marL="81587" marR="81587" marT="63456" marB="63456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dirty="0" smtClean="0">
                          <a:effectLst/>
                        </a:rPr>
                        <a:t>- </a:t>
                      </a:r>
                    </a:p>
                    <a:p>
                      <a:pPr algn="ctr" fontAlgn="t"/>
                      <a:endParaRPr lang="ru-RU" sz="1700" dirty="0">
                        <a:effectLst/>
                      </a:endParaRPr>
                    </a:p>
                  </a:txBody>
                  <a:tcPr marL="81587" marR="81587" marT="63456" marB="63456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dirty="0" smtClean="0">
                          <a:effectLst/>
                        </a:rPr>
                        <a:t>2 г. 10 мес.</a:t>
                      </a:r>
                    </a:p>
                  </a:txBody>
                  <a:tcPr marL="81587" marR="81587" marT="63456" marB="63456"/>
                </a:tc>
                <a:extLst>
                  <a:ext uri="{0D108BD9-81ED-4DB2-BD59-A6C34878D82A}">
                    <a16:rowId xmlns="" xmlns:a16="http://schemas.microsoft.com/office/drawing/2014/main" val="288318337"/>
                  </a:ext>
                </a:extLst>
              </a:tr>
              <a:tr h="919392">
                <a:tc vMerge="1">
                  <a:txBody>
                    <a:bodyPr/>
                    <a:lstStyle/>
                    <a:p>
                      <a:pPr algn="ctr" fontAlgn="t"/>
                      <a:endParaRPr lang="ru-RU" sz="1700" dirty="0">
                        <a:effectLst/>
                      </a:endParaRPr>
                    </a:p>
                  </a:txBody>
                  <a:tcPr marL="81587" marR="81587" marT="63456" marB="63456"/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700" dirty="0">
                        <a:effectLst/>
                      </a:endParaRPr>
                    </a:p>
                  </a:txBody>
                  <a:tcPr marL="81587" marR="81587" marT="63456" marB="63456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700" dirty="0" smtClean="0">
                          <a:effectLst/>
                        </a:rPr>
                        <a:t>Очно-заочная</a:t>
                      </a:r>
                    </a:p>
                    <a:p>
                      <a:pPr algn="ctr" fontAlgn="t"/>
                      <a:r>
                        <a:rPr lang="ru-RU" sz="1700" dirty="0" smtClean="0">
                          <a:effectLst/>
                        </a:rPr>
                        <a:t>(вечерняя)</a:t>
                      </a:r>
                    </a:p>
                    <a:p>
                      <a:pPr algn="ctr" fontAlgn="t"/>
                      <a:endParaRPr lang="ru-RU" sz="1700" dirty="0">
                        <a:effectLst/>
                      </a:endParaRPr>
                    </a:p>
                  </a:txBody>
                  <a:tcPr marL="81587" marR="81587" marT="63456" marB="63456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700" dirty="0" smtClean="0">
                          <a:effectLst/>
                        </a:rPr>
                        <a:t>-</a:t>
                      </a:r>
                      <a:endParaRPr lang="ru-RU" sz="1700" dirty="0">
                        <a:effectLst/>
                      </a:endParaRPr>
                    </a:p>
                  </a:txBody>
                  <a:tcPr marL="81587" marR="81587" marT="63456" marB="63456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dirty="0" smtClean="0">
                          <a:effectLst/>
                        </a:rPr>
                        <a:t>3 г. 10 мес.</a:t>
                      </a:r>
                    </a:p>
                    <a:p>
                      <a:pPr algn="ctr" fontAlgn="t"/>
                      <a:endParaRPr lang="ru-RU" sz="1700" dirty="0">
                        <a:effectLst/>
                      </a:endParaRPr>
                    </a:p>
                  </a:txBody>
                  <a:tcPr marL="81587" marR="81587" marT="63456" marB="63456"/>
                </a:tc>
              </a:tr>
              <a:tr h="443765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700" b="1" dirty="0">
                          <a:effectLst/>
                        </a:rPr>
                        <a:t>34.02.01</a:t>
                      </a:r>
                      <a:endParaRPr lang="ru-RU" sz="1700" dirty="0">
                        <a:effectLst/>
                      </a:endParaRPr>
                    </a:p>
                    <a:p>
                      <a:pPr algn="ctr" fontAlgn="t"/>
                      <a:r>
                        <a:rPr lang="ru-RU" sz="1700" b="1" dirty="0">
                          <a:effectLst/>
                        </a:rPr>
                        <a:t>Сестринское дело</a:t>
                      </a:r>
                      <a:endParaRPr lang="ru-RU" sz="1700" dirty="0">
                        <a:effectLst/>
                      </a:endParaRPr>
                    </a:p>
                  </a:txBody>
                  <a:tcPr marL="81587" marR="81587" marT="63456" marB="63456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700" dirty="0">
                          <a:effectLst/>
                        </a:rPr>
                        <a:t>Медицинская сестра/</a:t>
                      </a:r>
                    </a:p>
                    <a:p>
                      <a:pPr algn="ctr" fontAlgn="t"/>
                      <a:r>
                        <a:rPr lang="ru-RU" sz="1700" dirty="0">
                          <a:effectLst/>
                        </a:rPr>
                        <a:t>Медицинский брат</a:t>
                      </a:r>
                    </a:p>
                  </a:txBody>
                  <a:tcPr marL="81587" marR="81587" marT="63456" marB="63456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700">
                          <a:effectLst/>
                        </a:rPr>
                        <a:t>Очная</a:t>
                      </a:r>
                    </a:p>
                  </a:txBody>
                  <a:tcPr marL="81587" marR="81587" marT="63456" marB="63456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700" dirty="0" smtClean="0">
                          <a:effectLst/>
                        </a:rPr>
                        <a:t>2 </a:t>
                      </a:r>
                      <a:r>
                        <a:rPr lang="ru-RU" sz="1700" dirty="0">
                          <a:effectLst/>
                        </a:rPr>
                        <a:t>г. 10 мес.</a:t>
                      </a:r>
                    </a:p>
                  </a:txBody>
                  <a:tcPr marL="81587" marR="81587" marT="63456" marB="63456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700" dirty="0" smtClean="0">
                          <a:effectLst/>
                        </a:rPr>
                        <a:t>=</a:t>
                      </a:r>
                      <a:endParaRPr lang="ru-RU" sz="1700" dirty="0">
                        <a:effectLst/>
                      </a:endParaRPr>
                    </a:p>
                  </a:txBody>
                  <a:tcPr marL="81587" marR="81587" marT="63456" marB="63456"/>
                </a:tc>
                <a:extLst>
                  <a:ext uri="{0D108BD9-81ED-4DB2-BD59-A6C34878D82A}">
                    <a16:rowId xmlns="" xmlns:a16="http://schemas.microsoft.com/office/drawing/2014/main" val="40289476"/>
                  </a:ext>
                </a:extLst>
              </a:tr>
              <a:tr h="7423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700" dirty="0">
                          <a:effectLst/>
                        </a:rPr>
                        <a:t>Очно-заочная</a:t>
                      </a:r>
                    </a:p>
                    <a:p>
                      <a:pPr algn="ctr" fontAlgn="t"/>
                      <a:r>
                        <a:rPr lang="ru-RU" sz="1700" dirty="0">
                          <a:effectLst/>
                        </a:rPr>
                        <a:t>(вечерняя)</a:t>
                      </a:r>
                    </a:p>
                  </a:txBody>
                  <a:tcPr marL="81587" marR="81587" marT="63456" marB="63456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dirty="0" smtClean="0">
                          <a:effectLst/>
                        </a:rPr>
                        <a:t>-</a:t>
                      </a:r>
                    </a:p>
                  </a:txBody>
                  <a:tcPr marL="81587" marR="81587" marT="63456" marB="63456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700" dirty="0" smtClean="0">
                          <a:effectLst/>
                        </a:rPr>
                        <a:t>2 </a:t>
                      </a:r>
                      <a:r>
                        <a:rPr lang="ru-RU" sz="1700" dirty="0">
                          <a:effectLst/>
                        </a:rPr>
                        <a:t>г. 10 мес.</a:t>
                      </a:r>
                    </a:p>
                  </a:txBody>
                  <a:tcPr marL="81587" marR="81587" marT="63456" marB="63456"/>
                </a:tc>
                <a:extLst>
                  <a:ext uri="{0D108BD9-81ED-4DB2-BD59-A6C34878D82A}">
                    <a16:rowId xmlns="" xmlns:a16="http://schemas.microsoft.com/office/drawing/2014/main" val="2515205370"/>
                  </a:ext>
                </a:extLst>
              </a:tr>
            </a:tbl>
          </a:graphicData>
        </a:graphic>
      </p:graphicFrame>
      <p:sp>
        <p:nvSpPr>
          <p:cNvPr id="16" name="Заголовок 1">
            <a:extLst>
              <a:ext uri="{FF2B5EF4-FFF2-40B4-BE49-F238E27FC236}">
                <a16:creationId xmlns="" xmlns:a16="http://schemas.microsoft.com/office/drawing/2014/main" id="{DF723B87-5D57-4150-96ED-56EFFF5E933B}"/>
              </a:ext>
            </a:extLst>
          </p:cNvPr>
          <p:cNvSpPr txBox="1">
            <a:spLocks/>
          </p:cNvSpPr>
          <p:nvPr/>
        </p:nvSpPr>
        <p:spPr>
          <a:xfrm>
            <a:off x="943948" y="526795"/>
            <a:ext cx="10515600" cy="1325563"/>
          </a:xfrm>
          <a:prstGeom prst="rect">
            <a:avLst/>
          </a:prstGeom>
        </p:spPr>
        <p:txBody>
          <a:bodyPr lIns="91429" tIns="45714" rIns="91429" bIns="45714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0C00"/>
                </a:solidFill>
                <a:latin typeface="Arial" panose="020B0604020202020204" pitchFamily="34" charset="0"/>
              </a:rPr>
              <a:t>Специальности </a:t>
            </a:r>
            <a:br>
              <a:rPr lang="ru-RU" b="1" dirty="0" smtClean="0">
                <a:solidFill>
                  <a:srgbClr val="000C00"/>
                </a:solidFill>
                <a:latin typeface="Arial" panose="020B0604020202020204" pitchFamily="34" charset="0"/>
              </a:rPr>
            </a:br>
            <a:r>
              <a:rPr lang="ru-RU" sz="3600" b="1" dirty="0">
                <a:solidFill>
                  <a:srgbClr val="000C00"/>
                </a:solidFill>
                <a:latin typeface="Arial" panose="020B0604020202020204" pitchFamily="34" charset="0"/>
              </a:rPr>
              <a:t>Медицинского колледжа ФГБОУ ВО </a:t>
            </a:r>
            <a:r>
              <a:rPr lang="ru-RU" sz="3600" b="1" dirty="0" err="1">
                <a:solidFill>
                  <a:srgbClr val="000C00"/>
                </a:solidFill>
                <a:latin typeface="Arial" panose="020B0604020202020204" pitchFamily="34" charset="0"/>
              </a:rPr>
              <a:t>УрГУПС</a:t>
            </a:r>
            <a:endParaRPr lang="ru-RU" dirty="0">
              <a:solidFill>
                <a:srgbClr val="000C00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4EE1B0A5-50BD-45B0-A1FC-07AEC0525D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43034" y="26127"/>
            <a:ext cx="1387366" cy="129559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" y="2909470"/>
            <a:ext cx="7098822" cy="532014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3566" y="574389"/>
            <a:ext cx="6596125" cy="1440395"/>
          </a:xfrm>
          <a:prstGeom prst="rect">
            <a:avLst/>
          </a:prstGeom>
        </p:spPr>
        <p:txBody>
          <a:bodyPr wrap="square" lIns="109693" tIns="54856" rIns="109693" bIns="54856">
            <a:spAutoFit/>
          </a:bodyPr>
          <a:lstStyle/>
          <a:p>
            <a:r>
              <a:rPr lang="ru-RU" sz="4300" b="1" dirty="0">
                <a:solidFill>
                  <a:srgbClr val="000C00"/>
                </a:solidFill>
                <a:latin typeface="Arial" panose="020B0604020202020204" pitchFamily="34" charset="0"/>
              </a:rPr>
              <a:t>Территориальное расположение</a:t>
            </a:r>
            <a:endParaRPr lang="ru-RU" sz="43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3" t="12108" r="36509" b="14943"/>
          <a:stretch/>
        </p:blipFill>
        <p:spPr bwMode="auto">
          <a:xfrm>
            <a:off x="5826940" y="-11465"/>
            <a:ext cx="8803465" cy="824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5-конечная звезда 2"/>
          <p:cNvSpPr/>
          <p:nvPr/>
        </p:nvSpPr>
        <p:spPr>
          <a:xfrm>
            <a:off x="11021800" y="1476803"/>
            <a:ext cx="215538" cy="215538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9693" tIns="54856" rIns="109693" bIns="54856"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2442378" y="891559"/>
            <a:ext cx="2037805" cy="52904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9693" tIns="54856" rIns="109693" bIns="54856" rtlCol="0" anchor="ctr"/>
          <a:lstStyle/>
          <a:p>
            <a:pPr algn="ctr"/>
            <a:r>
              <a:rPr lang="ru-RU" dirty="0"/>
              <a:t>Медицинский колледж</a:t>
            </a:r>
          </a:p>
        </p:txBody>
      </p:sp>
      <p:cxnSp>
        <p:nvCxnSpPr>
          <p:cNvPr id="9" name="Прямая со стрелкой 8"/>
          <p:cNvCxnSpPr>
            <a:stCxn id="7" idx="1"/>
            <a:endCxn id="3" idx="4"/>
          </p:cNvCxnSpPr>
          <p:nvPr/>
        </p:nvCxnSpPr>
        <p:spPr>
          <a:xfrm flipH="1">
            <a:off x="11237322" y="1156066"/>
            <a:ext cx="1205050" cy="40305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4-конечная звезда 9"/>
          <p:cNvSpPr/>
          <p:nvPr/>
        </p:nvSpPr>
        <p:spPr>
          <a:xfrm>
            <a:off x="7456170" y="891544"/>
            <a:ext cx="284314" cy="264522"/>
          </a:xfrm>
          <a:prstGeom prst="star4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9693" tIns="54856" rIns="109693" bIns="54856" rtlCol="0" anchor="ctr"/>
          <a:lstStyle/>
          <a:p>
            <a:pPr algn="ctr"/>
            <a:endParaRPr lang="ru-RU"/>
          </a:p>
        </p:txBody>
      </p:sp>
      <p:sp>
        <p:nvSpPr>
          <p:cNvPr id="12" name="4-конечная звезда 11"/>
          <p:cNvSpPr/>
          <p:nvPr/>
        </p:nvSpPr>
        <p:spPr>
          <a:xfrm>
            <a:off x="8039099" y="16"/>
            <a:ext cx="175261" cy="180702"/>
          </a:xfrm>
          <a:prstGeom prst="star4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9693" tIns="54856" rIns="109693" bIns="54856"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830798" y="180706"/>
            <a:ext cx="1819698" cy="39367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9693" tIns="54856" rIns="109693" bIns="54856" rtlCol="0" anchor="ctr"/>
          <a:lstStyle/>
          <a:p>
            <a:pPr algn="ctr"/>
            <a:r>
              <a:rPr lang="ru-RU" dirty="0"/>
              <a:t>Общежития</a:t>
            </a:r>
          </a:p>
        </p:txBody>
      </p:sp>
      <p:cxnSp>
        <p:nvCxnSpPr>
          <p:cNvPr id="14" name="Прямая со стрелкой 13"/>
          <p:cNvCxnSpPr>
            <a:stCxn id="13" idx="3"/>
            <a:endCxn id="12" idx="1"/>
          </p:cNvCxnSpPr>
          <p:nvPr/>
        </p:nvCxnSpPr>
        <p:spPr>
          <a:xfrm flipV="1">
            <a:off x="7650486" y="90353"/>
            <a:ext cx="388621" cy="2871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endCxn id="10" idx="1"/>
          </p:cNvCxnSpPr>
          <p:nvPr/>
        </p:nvCxnSpPr>
        <p:spPr>
          <a:xfrm>
            <a:off x="6830653" y="574376"/>
            <a:ext cx="625535" cy="44942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5939853" y="3152518"/>
            <a:ext cx="1904941" cy="51424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09693" tIns="54856" rIns="109693" bIns="54856" rtlCol="0" anchor="ctr"/>
          <a:lstStyle/>
          <a:p>
            <a:pPr algn="ctr"/>
            <a:r>
              <a:rPr lang="ru-RU" dirty="0"/>
              <a:t>Университетский кампус</a:t>
            </a:r>
          </a:p>
        </p:txBody>
      </p:sp>
      <p:cxnSp>
        <p:nvCxnSpPr>
          <p:cNvPr id="20" name="Прямая со стрелкой 19"/>
          <p:cNvCxnSpPr>
            <a:stCxn id="19" idx="0"/>
          </p:cNvCxnSpPr>
          <p:nvPr/>
        </p:nvCxnSpPr>
        <p:spPr>
          <a:xfrm flipV="1">
            <a:off x="6892324" y="2706640"/>
            <a:ext cx="75424" cy="44587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5-конечная звезда 14"/>
          <p:cNvSpPr/>
          <p:nvPr/>
        </p:nvSpPr>
        <p:spPr>
          <a:xfrm>
            <a:off x="6221200" y="2322615"/>
            <a:ext cx="215538" cy="215538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9693" tIns="54856" rIns="109693" bIns="54856" rtlCol="0" anchor="ctr"/>
          <a:lstStyle/>
          <a:p>
            <a:pPr algn="ctr"/>
            <a:endParaRPr lang="ru-RU"/>
          </a:p>
        </p:txBody>
      </p:sp>
      <p:sp>
        <p:nvSpPr>
          <p:cNvPr id="16" name="5-конечная звезда 15"/>
          <p:cNvSpPr/>
          <p:nvPr/>
        </p:nvSpPr>
        <p:spPr>
          <a:xfrm>
            <a:off x="7225947" y="2244928"/>
            <a:ext cx="215538" cy="215538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9693" tIns="54856" rIns="109693" bIns="54856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655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89930" y="281345"/>
            <a:ext cx="13605470" cy="1388746"/>
          </a:xfrm>
          <a:prstGeom prst="rect">
            <a:avLst/>
          </a:prstGeom>
          <a:noFill/>
          <a:ln/>
        </p:spPr>
        <p:txBody>
          <a:bodyPr wrap="square" lIns="91429" tIns="45714" rIns="91429" bIns="45714" rtlCol="0" anchor="t"/>
          <a:lstStyle/>
          <a:p>
            <a:pPr>
              <a:lnSpc>
                <a:spcPts val="5467"/>
              </a:lnSpc>
            </a:pPr>
            <a:r>
              <a:rPr lang="en-US" sz="43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Материально-техническая база колледжа</a:t>
            </a:r>
            <a:endParaRPr lang="en-US" sz="4300" dirty="0"/>
          </a:p>
        </p:txBody>
      </p:sp>
      <p:sp>
        <p:nvSpPr>
          <p:cNvPr id="6" name="Text 2"/>
          <p:cNvSpPr/>
          <p:nvPr/>
        </p:nvSpPr>
        <p:spPr>
          <a:xfrm>
            <a:off x="389928" y="1322904"/>
            <a:ext cx="4733863" cy="694373"/>
          </a:xfrm>
          <a:prstGeom prst="rect">
            <a:avLst/>
          </a:prstGeom>
          <a:noFill/>
          <a:ln/>
        </p:spPr>
        <p:txBody>
          <a:bodyPr wrap="square" lIns="91429" tIns="45714" rIns="91429" bIns="45714" rtlCol="0" anchor="t"/>
          <a:lstStyle/>
          <a:p>
            <a:pPr>
              <a:lnSpc>
                <a:spcPts val="2734"/>
              </a:lnSpc>
            </a:pPr>
            <a:r>
              <a:rPr lang="en-US" sz="22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Современные аудитории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390050" y="1929124"/>
            <a:ext cx="6136873" cy="1777008"/>
          </a:xfrm>
          <a:prstGeom prst="rect">
            <a:avLst/>
          </a:prstGeom>
          <a:noFill/>
          <a:ln/>
        </p:spPr>
        <p:txBody>
          <a:bodyPr wrap="square" lIns="91429" tIns="45714" rIns="91429" bIns="45714" rtlCol="0" anchor="t"/>
          <a:lstStyle/>
          <a:p>
            <a:pPr>
              <a:lnSpc>
                <a:spcPts val="2798"/>
              </a:lnSpc>
            </a:pPr>
            <a:r>
              <a:rPr lang="ru-RU" dirty="0" smtClean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У нас есть</a:t>
            </a:r>
            <a:r>
              <a:rPr lang="en-US" dirty="0" smtClean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ru-RU" dirty="0" smtClean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современные</a:t>
            </a:r>
            <a:r>
              <a:rPr lang="en-US" dirty="0" smtClean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ru-RU" dirty="0" smtClean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аудитории</a:t>
            </a:r>
            <a:r>
              <a:rPr lang="en-US" dirty="0" smtClean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, </a:t>
            </a:r>
            <a:r>
              <a:rPr lang="ru-RU" dirty="0" smtClean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оснащенные</a:t>
            </a:r>
            <a:r>
              <a:rPr lang="en-US" dirty="0" smtClean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всем необходимым медицинским оборудованием и </a:t>
            </a:r>
            <a:r>
              <a:rPr lang="ru-RU" dirty="0" smtClean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манекенами</a:t>
            </a:r>
            <a:r>
              <a:rPr lang="en-US" dirty="0" smtClean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</a:t>
            </a:r>
            <a:endParaRPr lang="en-US" dirty="0"/>
          </a:p>
        </p:txBody>
      </p:sp>
      <p:sp>
        <p:nvSpPr>
          <p:cNvPr id="12" name="Text 6"/>
          <p:cNvSpPr/>
          <p:nvPr/>
        </p:nvSpPr>
        <p:spPr>
          <a:xfrm>
            <a:off x="7139896" y="1197852"/>
            <a:ext cx="5472518" cy="694373"/>
          </a:xfrm>
          <a:prstGeom prst="rect">
            <a:avLst/>
          </a:prstGeom>
          <a:noFill/>
          <a:ln/>
        </p:spPr>
        <p:txBody>
          <a:bodyPr wrap="square" lIns="91429" tIns="45714" rIns="91429" bIns="45714" rtlCol="0" anchor="t"/>
          <a:lstStyle/>
          <a:p>
            <a:pPr>
              <a:lnSpc>
                <a:spcPts val="2734"/>
              </a:lnSpc>
            </a:pPr>
            <a:r>
              <a:rPr lang="en-US" sz="22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Полный доступ к информации</a:t>
            </a:r>
            <a:endParaRPr lang="en-US" sz="2200" dirty="0"/>
          </a:p>
        </p:txBody>
      </p:sp>
      <p:sp>
        <p:nvSpPr>
          <p:cNvPr id="13" name="Text 7"/>
          <p:cNvSpPr/>
          <p:nvPr/>
        </p:nvSpPr>
        <p:spPr>
          <a:xfrm>
            <a:off x="7139895" y="1892225"/>
            <a:ext cx="5945483" cy="1777008"/>
          </a:xfrm>
          <a:prstGeom prst="rect">
            <a:avLst/>
          </a:prstGeom>
          <a:noFill/>
          <a:ln/>
        </p:spPr>
        <p:txBody>
          <a:bodyPr wrap="square" lIns="91429" tIns="45714" rIns="91429" bIns="45714" rtlCol="0" anchor="t"/>
          <a:lstStyle/>
          <a:p>
            <a:pPr>
              <a:lnSpc>
                <a:spcPts val="2798"/>
              </a:lnSpc>
            </a:pPr>
            <a:r>
              <a:rPr lang="en-US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Мы предоставляем студентам доступ к современным компьютерам и электронным библиотекам с актуальной литературой.</a:t>
            </a:r>
            <a:endParaRPr lang="en-US" dirty="0"/>
          </a:p>
        </p:txBody>
      </p:sp>
      <p:pic>
        <p:nvPicPr>
          <p:cNvPr id="15" name="Рисунок 14" descr="Изображение выглядит как пол, внутренний, стена, комната&#10;&#10;Автоматически созданное описание">
            <a:extLst>
              <a:ext uri="{FF2B5EF4-FFF2-40B4-BE49-F238E27FC236}">
                <a16:creationId xmlns="" xmlns:a16="http://schemas.microsoft.com/office/drawing/2014/main" id="{45AB4D37-6531-40AE-AC26-D78723CC3A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" r="22992" b="-1"/>
          <a:stretch/>
        </p:blipFill>
        <p:spPr>
          <a:xfrm>
            <a:off x="547584" y="3669233"/>
            <a:ext cx="3504154" cy="2563518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pic>
        <p:nvPicPr>
          <p:cNvPr id="16" name="Объект 4" descr="Изображение выглядит как пол, внутренний, комната, мебель&#10;&#10;Автоматически созданное описание">
            <a:extLst>
              <a:ext uri="{FF2B5EF4-FFF2-40B4-BE49-F238E27FC236}">
                <a16:creationId xmlns="" xmlns:a16="http://schemas.microsoft.com/office/drawing/2014/main" id="{4507E252-E766-4C63-B7D7-0743665A05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6" r="15733" b="3"/>
          <a:stretch/>
        </p:blipFill>
        <p:spPr>
          <a:xfrm>
            <a:off x="2901000" y="4825342"/>
            <a:ext cx="3294848" cy="281481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17" name="Рисунок 16" descr="Изображение выглядит как текст, внутренний, пол, стена&#10;&#10;Автоматически созданное описание">
            <a:extLst>
              <a:ext uri="{FF2B5EF4-FFF2-40B4-BE49-F238E27FC236}">
                <a16:creationId xmlns="" xmlns:a16="http://schemas.microsoft.com/office/drawing/2014/main" id="{AA0597E6-4276-47F0-AD2F-2B9F50BC7FD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40" b="-4"/>
          <a:stretch/>
        </p:blipFill>
        <p:spPr>
          <a:xfrm>
            <a:off x="10407377" y="3094615"/>
            <a:ext cx="3588023" cy="2615893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текст, пол, внутренний, стена&#10;&#10;Автоматически созданное описание">
            <a:extLst>
              <a:ext uri="{FF2B5EF4-FFF2-40B4-BE49-F238E27FC236}">
                <a16:creationId xmlns="" xmlns:a16="http://schemas.microsoft.com/office/drawing/2014/main" id="{C4F7A128-0200-4045-A97C-A1EEB9621A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5" r="4458" b="13750"/>
          <a:stretch/>
        </p:blipFill>
        <p:spPr>
          <a:xfrm>
            <a:off x="7315199" y="4871076"/>
            <a:ext cx="3547241" cy="258059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4EE1B0A5-50BD-45B0-A1FC-07AEC0525D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43034" y="26127"/>
            <a:ext cx="1387366" cy="129559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88609" y="487518"/>
            <a:ext cx="13053179" cy="1388746"/>
          </a:xfrm>
          <a:prstGeom prst="rect">
            <a:avLst/>
          </a:prstGeom>
          <a:noFill/>
          <a:ln/>
        </p:spPr>
        <p:txBody>
          <a:bodyPr wrap="square" lIns="91429" tIns="45714" rIns="91429" bIns="45714" rtlCol="0" anchor="t"/>
          <a:lstStyle/>
          <a:p>
            <a:pPr>
              <a:lnSpc>
                <a:spcPts val="5467"/>
              </a:lnSpc>
            </a:pPr>
            <a:r>
              <a:rPr lang="en-US" sz="4300" dirty="0"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Приемная комиссия и процесс поступления</a:t>
            </a:r>
            <a:endParaRPr lang="en-US" sz="4300" dirty="0"/>
          </a:p>
        </p:txBody>
      </p:sp>
      <p:sp>
        <p:nvSpPr>
          <p:cNvPr id="5" name="Text 2"/>
          <p:cNvSpPr/>
          <p:nvPr/>
        </p:nvSpPr>
        <p:spPr>
          <a:xfrm>
            <a:off x="788610" y="1352223"/>
            <a:ext cx="13053178" cy="1918711"/>
          </a:xfrm>
          <a:prstGeom prst="rect">
            <a:avLst/>
          </a:prstGeom>
          <a:noFill/>
          <a:ln/>
        </p:spPr>
        <p:txBody>
          <a:bodyPr wrap="square" lIns="91429" tIns="45714" rIns="91429" bIns="45714" rtlCol="0" anchor="t"/>
          <a:lstStyle/>
          <a:p>
            <a:pPr marL="457200" indent="-457200">
              <a:lnSpc>
                <a:spcPts val="3281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Times New Roman" pitchFamily="18" charset="0"/>
                <a:ea typeface="Libre Baskerville" pitchFamily="34" charset="-122"/>
                <a:cs typeface="Times New Roman" pitchFamily="18" charset="0"/>
              </a:rPr>
              <a:t>Начало работы – середина </a:t>
            </a:r>
            <a:r>
              <a:rPr lang="ru-RU" sz="3200" dirty="0" smtClean="0">
                <a:latin typeface="Times New Roman" pitchFamily="18" charset="0"/>
                <a:ea typeface="Libre Baskerville" pitchFamily="34" charset="-122"/>
                <a:cs typeface="Times New Roman" pitchFamily="18" charset="0"/>
              </a:rPr>
              <a:t>июня;</a:t>
            </a:r>
          </a:p>
          <a:p>
            <a:pPr marL="457200" indent="-457200">
              <a:lnSpc>
                <a:spcPts val="3281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Times New Roman" pitchFamily="18" charset="0"/>
                <a:ea typeface="Libre Baskerville" pitchFamily="34" charset="-122"/>
                <a:cs typeface="Times New Roman" pitchFamily="18" charset="0"/>
              </a:rPr>
              <a:t>Удобный </a:t>
            </a:r>
            <a:r>
              <a:rPr lang="ru-RU" sz="3200" dirty="0" smtClean="0">
                <a:latin typeface="Times New Roman" pitchFamily="18" charset="0"/>
                <a:ea typeface="Libre Baskerville" pitchFamily="34" charset="-122"/>
                <a:cs typeface="Times New Roman" pitchFamily="18" charset="0"/>
              </a:rPr>
              <a:t>способ подачи </a:t>
            </a:r>
            <a:r>
              <a:rPr lang="ru-RU" sz="3200" dirty="0" smtClean="0">
                <a:latin typeface="Times New Roman" pitchFamily="18" charset="0"/>
                <a:ea typeface="Libre Baskerville" pitchFamily="34" charset="-122"/>
                <a:cs typeface="Times New Roman" pitchFamily="18" charset="0"/>
              </a:rPr>
              <a:t>документов;</a:t>
            </a:r>
          </a:p>
          <a:p>
            <a:pPr marL="457200" indent="-457200">
              <a:lnSpc>
                <a:spcPts val="3281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Times New Roman" pitchFamily="18" charset="0"/>
                <a:ea typeface="Libre Baskerville" pitchFamily="34" charset="-122"/>
                <a:cs typeface="Times New Roman" pitchFamily="18" charset="0"/>
              </a:rPr>
              <a:t>Формирование </a:t>
            </a:r>
            <a:r>
              <a:rPr lang="ru-RU" sz="3200" dirty="0" smtClean="0">
                <a:latin typeface="Times New Roman" pitchFamily="18" charset="0"/>
                <a:ea typeface="Libre Baskerville" pitchFamily="34" charset="-122"/>
                <a:cs typeface="Times New Roman" pitchFamily="18" charset="0"/>
              </a:rPr>
              <a:t>конкурсных списков </a:t>
            </a:r>
            <a:r>
              <a:rPr lang="ru-RU" sz="3200" dirty="0" smtClean="0">
                <a:latin typeface="Times New Roman" pitchFamily="18" charset="0"/>
                <a:ea typeface="Libre Baskerville" pitchFamily="34" charset="-122"/>
                <a:cs typeface="Times New Roman" pitchFamily="18" charset="0"/>
              </a:rPr>
              <a:t>на сайте в </a:t>
            </a:r>
            <a:r>
              <a:rPr lang="ru-RU" sz="3200" dirty="0" smtClean="0">
                <a:latin typeface="Times New Roman" pitchFamily="18" charset="0"/>
                <a:ea typeface="Libre Baskerville" pitchFamily="34" charset="-122"/>
                <a:cs typeface="Times New Roman" pitchFamily="18" charset="0"/>
              </a:rPr>
              <a:t>реальном </a:t>
            </a:r>
            <a:r>
              <a:rPr lang="ru-RU" sz="3200" dirty="0" smtClean="0">
                <a:latin typeface="Times New Roman" pitchFamily="18" charset="0"/>
                <a:ea typeface="Libre Baskerville" pitchFamily="34" charset="-122"/>
                <a:cs typeface="Times New Roman" pitchFamily="18" charset="0"/>
              </a:rPr>
              <a:t>времени</a:t>
            </a:r>
            <a:r>
              <a:rPr lang="ru-RU" sz="3200" dirty="0" smtClean="0">
                <a:latin typeface="Times New Roman" pitchFamily="18" charset="0"/>
                <a:ea typeface="Libre Baskerville" pitchFamily="34" charset="-122"/>
                <a:cs typeface="Times New Roman" pitchFamily="18" charset="0"/>
              </a:rPr>
              <a:t>;</a:t>
            </a:r>
          </a:p>
          <a:p>
            <a:pPr marL="457200" indent="-457200">
              <a:lnSpc>
                <a:spcPts val="3281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Times New Roman" pitchFamily="18" charset="0"/>
                <a:ea typeface="Libre Baskerville" pitchFamily="34" charset="-122"/>
                <a:cs typeface="Times New Roman" pitchFamily="18" charset="0"/>
              </a:rPr>
              <a:t>Прием осуществляется на основании среднего балла аттестата и психологического тестирования.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Ivyskrebentsev\Downloads\wN4eOSkeK-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062" y="4074588"/>
            <a:ext cx="7553738" cy="3472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4EE1B0A5-50BD-45B0-A1FC-07AEC0525D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43034" y="26127"/>
            <a:ext cx="1387366" cy="129559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40872" y="284799"/>
            <a:ext cx="12816038" cy="1063391"/>
          </a:xfrm>
          <a:prstGeom prst="rect">
            <a:avLst/>
          </a:prstGeom>
        </p:spPr>
        <p:txBody>
          <a:bodyPr vert="horz" lIns="109693" tIns="54856" rIns="109693" bIns="5485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300" b="1" i="1" dirty="0"/>
              <a:t>Конкурс на место очную форму обучения </a:t>
            </a:r>
          </a:p>
          <a:p>
            <a:r>
              <a:rPr lang="ru-RU" sz="4300" b="1" i="1" dirty="0"/>
              <a:t>бюджетная основа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0886" y="3963146"/>
            <a:ext cx="13921741" cy="642637"/>
          </a:xfrm>
          <a:prstGeom prst="rect">
            <a:avLst/>
          </a:prstGeom>
        </p:spPr>
        <p:txBody>
          <a:bodyPr wrap="square" lIns="109693" tIns="54856" rIns="109693" bIns="54856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3800" b="1" i="1" dirty="0">
                <a:latin typeface="+mj-lt"/>
                <a:ea typeface="+mj-ea"/>
                <a:cs typeface="+mj-cs"/>
              </a:rPr>
              <a:t>Проходной балл на бюджетной основе по специальностям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197840"/>
              </p:ext>
            </p:extLst>
          </p:nvPr>
        </p:nvGraphicFramePr>
        <p:xfrm>
          <a:off x="440871" y="1641797"/>
          <a:ext cx="13361758" cy="175619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833773"/>
                <a:gridCol w="5644007"/>
                <a:gridCol w="1942799"/>
                <a:gridCol w="1822544"/>
                <a:gridCol w="1627463"/>
                <a:gridCol w="1491172"/>
              </a:tblGrid>
              <a:tr h="5853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400" dirty="0">
                          <a:effectLst/>
                        </a:rPr>
                        <a:t>№</a:t>
                      </a:r>
                      <a:endParaRPr lang="ru-RU" sz="2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400" dirty="0">
                          <a:effectLst/>
                        </a:rPr>
                        <a:t>Направление подготовки </a:t>
                      </a:r>
                      <a:endParaRPr lang="ru-RU" sz="2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400">
                          <a:effectLst/>
                        </a:rPr>
                        <a:t>2020 г.</a:t>
                      </a:r>
                      <a:endParaRPr lang="ru-RU" sz="2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400">
                          <a:effectLst/>
                        </a:rPr>
                        <a:t>2021 г.</a:t>
                      </a:r>
                      <a:endParaRPr lang="ru-RU" sz="2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400">
                          <a:effectLst/>
                        </a:rPr>
                        <a:t>2022 г.</a:t>
                      </a:r>
                      <a:endParaRPr lang="ru-RU" sz="2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400">
                          <a:effectLst/>
                        </a:rPr>
                        <a:t>2023 г.</a:t>
                      </a:r>
                      <a:endParaRPr lang="ru-RU" sz="2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2296" marR="82296" marT="0" marB="0"/>
                </a:tc>
              </a:tr>
              <a:tr h="5853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400">
                          <a:effectLst/>
                        </a:rPr>
                        <a:t>1</a:t>
                      </a:r>
                      <a:endParaRPr lang="ru-RU" sz="2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400" dirty="0">
                          <a:effectLst/>
                        </a:rPr>
                        <a:t>«Лечебное дело»</a:t>
                      </a:r>
                      <a:endParaRPr lang="ru-RU" sz="2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400" dirty="0">
                          <a:effectLst/>
                        </a:rPr>
                        <a:t>4,03 </a:t>
                      </a:r>
                      <a:endParaRPr lang="ru-RU" sz="2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400">
                          <a:effectLst/>
                        </a:rPr>
                        <a:t>6,31</a:t>
                      </a:r>
                      <a:endParaRPr lang="ru-RU" sz="2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400">
                          <a:effectLst/>
                        </a:rPr>
                        <a:t>3,42</a:t>
                      </a:r>
                      <a:endParaRPr lang="ru-RU" sz="2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400">
                          <a:effectLst/>
                        </a:rPr>
                        <a:t>3,69</a:t>
                      </a:r>
                      <a:endParaRPr lang="ru-RU" sz="2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2296" marR="82296" marT="0" marB="0"/>
                </a:tc>
              </a:tr>
              <a:tr h="5853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400">
                          <a:effectLst/>
                        </a:rPr>
                        <a:t>2</a:t>
                      </a:r>
                      <a:endParaRPr lang="ru-RU" sz="2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400">
                          <a:effectLst/>
                        </a:rPr>
                        <a:t>«Сестринское дело»</a:t>
                      </a:r>
                      <a:endParaRPr lang="ru-RU" sz="2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400" dirty="0">
                          <a:effectLst/>
                        </a:rPr>
                        <a:t>7,87 </a:t>
                      </a:r>
                      <a:endParaRPr lang="ru-RU" sz="2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400" dirty="0">
                          <a:effectLst/>
                        </a:rPr>
                        <a:t>8,06</a:t>
                      </a:r>
                      <a:endParaRPr lang="ru-RU" sz="2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400" dirty="0">
                          <a:effectLst/>
                        </a:rPr>
                        <a:t>7,06</a:t>
                      </a:r>
                      <a:endParaRPr lang="ru-RU" sz="2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400" dirty="0">
                          <a:effectLst/>
                        </a:rPr>
                        <a:t>6,89</a:t>
                      </a:r>
                      <a:endParaRPr lang="ru-RU" sz="2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2296" marR="82296" marT="0" marB="0"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2874650"/>
              </p:ext>
            </p:extLst>
          </p:nvPr>
        </p:nvGraphicFramePr>
        <p:xfrm>
          <a:off x="440886" y="4651513"/>
          <a:ext cx="13400259" cy="203078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836342"/>
                <a:gridCol w="4674946"/>
                <a:gridCol w="1586908"/>
                <a:gridCol w="1586908"/>
                <a:gridCol w="2383043"/>
                <a:gridCol w="2332112"/>
              </a:tblGrid>
              <a:tr h="749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900" dirty="0">
                          <a:effectLst/>
                        </a:rPr>
                        <a:t>№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900">
                          <a:effectLst/>
                        </a:rPr>
                        <a:t>Направление подготовки</a:t>
                      </a:r>
                      <a:endParaRPr lang="ru-RU" sz="2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900" u="none" dirty="0">
                          <a:effectLst/>
                        </a:rPr>
                        <a:t>2020 г.</a:t>
                      </a:r>
                      <a:endParaRPr lang="ru-RU" sz="2400" u="none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900" u="none" dirty="0">
                          <a:effectLst/>
                        </a:rPr>
                        <a:t>2021 г.</a:t>
                      </a:r>
                      <a:endParaRPr lang="ru-RU" sz="2400" u="none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900" u="none" dirty="0">
                          <a:effectLst/>
                        </a:rPr>
                        <a:t>2022 г.</a:t>
                      </a:r>
                      <a:endParaRPr lang="ru-RU" sz="2400" u="none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900" u="none" dirty="0">
                          <a:effectLst/>
                        </a:rPr>
                        <a:t>2023 г.</a:t>
                      </a:r>
                      <a:endParaRPr lang="ru-RU" sz="2400" u="none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2296" marR="82296" marT="0" marB="0"/>
                </a:tc>
              </a:tr>
              <a:tr h="11468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900">
                          <a:effectLst/>
                        </a:rPr>
                        <a:t>1</a:t>
                      </a:r>
                      <a:endParaRPr lang="ru-RU" sz="2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900">
                          <a:effectLst/>
                        </a:rPr>
                        <a:t>«Лечебное дело» 11 кл.</a:t>
                      </a:r>
                      <a:endParaRPr lang="ru-RU" sz="2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900">
                          <a:effectLst/>
                        </a:rPr>
                        <a:t>4,43 </a:t>
                      </a:r>
                      <a:endParaRPr lang="ru-RU" sz="2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900" dirty="0">
                          <a:effectLst/>
                        </a:rPr>
                        <a:t>4,43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900" dirty="0">
                          <a:effectLst/>
                        </a:rPr>
                        <a:t>4,42</a:t>
                      </a:r>
                      <a:endParaRPr lang="ru-RU" sz="24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900" dirty="0" smtClean="0">
                          <a:effectLst/>
                        </a:rPr>
                        <a:t>4,42</a:t>
                      </a:r>
                      <a:endParaRPr lang="ru-RU" sz="24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900" dirty="0">
                          <a:effectLst/>
                        </a:rPr>
                        <a:t> 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2296" marR="82296" marT="0" marB="0"/>
                </a:tc>
              </a:tr>
              <a:tr h="4419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900">
                          <a:effectLst/>
                        </a:rPr>
                        <a:t>2</a:t>
                      </a:r>
                      <a:endParaRPr lang="ru-RU" sz="2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900" dirty="0">
                          <a:effectLst/>
                        </a:rPr>
                        <a:t>«Сестринское дело» </a:t>
                      </a:r>
                      <a:r>
                        <a:rPr lang="ru-RU" sz="2900" u="none" dirty="0">
                          <a:effectLst/>
                        </a:rPr>
                        <a:t>9 </a:t>
                      </a:r>
                      <a:r>
                        <a:rPr lang="ru-RU" sz="2900" u="none" dirty="0" err="1">
                          <a:effectLst/>
                        </a:rPr>
                        <a:t>кл</a:t>
                      </a:r>
                      <a:r>
                        <a:rPr lang="ru-RU" sz="2900" u="none" dirty="0">
                          <a:effectLst/>
                        </a:rPr>
                        <a:t>.</a:t>
                      </a:r>
                      <a:endParaRPr lang="ru-RU" sz="2400" u="none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900">
                          <a:effectLst/>
                        </a:rPr>
                        <a:t>4,75 </a:t>
                      </a:r>
                      <a:endParaRPr lang="ru-RU" sz="2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900">
                          <a:effectLst/>
                        </a:rPr>
                        <a:t>4,68</a:t>
                      </a:r>
                      <a:endParaRPr lang="ru-RU" sz="2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900">
                          <a:effectLst/>
                        </a:rPr>
                        <a:t>4,65</a:t>
                      </a:r>
                      <a:endParaRPr lang="ru-RU" sz="2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2296" marR="822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900" dirty="0">
                          <a:effectLst/>
                        </a:rPr>
                        <a:t>4,6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2296" marR="82296" marT="0" marB="0"/>
                </a:tc>
              </a:tr>
            </a:tbl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EE1B0A5-50BD-45B0-A1FC-07AEC0525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43034" y="26127"/>
            <a:ext cx="1387366" cy="129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61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C856FAD-4195-4558-A517-EBBCD002E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Способы предоставления документов: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0C7725C-15E8-4EE1-A975-072482BC5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4095" y="1579112"/>
            <a:ext cx="12618720" cy="6498226"/>
          </a:xfrm>
        </p:spPr>
        <p:txBody>
          <a:bodyPr>
            <a:normAutofit/>
          </a:bodyPr>
          <a:lstStyle/>
          <a:p>
            <a:pPr marL="617015" indent="-617015">
              <a:buAutoNum type="arabicParenR"/>
            </a:pP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лично; </a:t>
            </a:r>
          </a:p>
          <a:p>
            <a:pPr marL="617015" indent="-617015">
              <a:buAutoNum type="arabicParenR"/>
            </a:pP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 операторов  почтовой  связи 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общего  пользования заказным письмом с уведомлением о вручении. </a:t>
            </a:r>
          </a:p>
          <a:p>
            <a:pPr marL="0" indent="0">
              <a:buNone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 направлении  документов  по  почте  поступающий  к  заявлению  о  приеме  прилагает  копии  документов,  удостоверяющих  его  личность  и  гражданство, документа об образовании и (или) документа об образовании и о квалификации.</a:t>
            </a:r>
          </a:p>
          <a:p>
            <a:pPr marL="0" indent="0">
              <a:buNone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 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 электронной  форме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посредством  электронной почты  или   электронной  информационной  системы 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УрГУПС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в  том  числе  с использованием  функционала  официального  сайта  Университета  в информационно-телекоммуникационной сети «Интернет», или иным способом с использованием информационно-телекоммуникационной сети «Интернет». 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EE1B0A5-50BD-45B0-A1FC-07AEC0525D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43034" y="26127"/>
            <a:ext cx="1387366" cy="129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767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652"/>
            <a:ext cx="14630400" cy="82296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C1F06963-6374-4B48-844F-071A9BAAAE0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39438" y="664987"/>
            <a:ext cx="6890627" cy="6890627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693" tIns="54856" rIns="109693" bIns="54856"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84411A3-EF74-465F-82C4-B74E32F69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091" y="1547718"/>
            <a:ext cx="4381321" cy="5125156"/>
          </a:xfrm>
        </p:spPr>
        <p:txBody>
          <a:bodyPr anchor="ctr">
            <a:normAutofit/>
          </a:bodyPr>
          <a:lstStyle/>
          <a:p>
            <a:pPr algn="ctr"/>
            <a:r>
              <a:rPr lang="ru-RU" sz="5800" b="1">
                <a:solidFill>
                  <a:srgbClr val="FFFFFF"/>
                </a:solidFill>
              </a:rPr>
              <a:t>Перечень документов для Граждан Российской федерации:  </a:t>
            </a:r>
          </a:p>
        </p:txBody>
      </p:sp>
      <p:sp>
        <p:nvSpPr>
          <p:cNvPr id="13" name="Graphic 11">
            <a:extLst>
              <a:ext uri="{FF2B5EF4-FFF2-40B4-BE49-F238E27FC236}">
                <a16:creationId xmlns="" xmlns:a16="http://schemas.microsoft.com/office/drawing/2014/main" id="{6CB927A4-E432-4310-9CD5-E89FF50631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348192" y="449278"/>
            <a:ext cx="205818" cy="205818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lIns="109693" tIns="54856" rIns="109693" bIns="54856" rtlCol="0" anchor="ctr"/>
          <a:lstStyle/>
          <a:p>
            <a:endParaRPr lang="en-US"/>
          </a:p>
        </p:txBody>
      </p:sp>
      <p:sp>
        <p:nvSpPr>
          <p:cNvPr id="15" name="Graphic 12">
            <a:extLst>
              <a:ext uri="{FF2B5EF4-FFF2-40B4-BE49-F238E27FC236}">
                <a16:creationId xmlns="" xmlns:a16="http://schemas.microsoft.com/office/drawing/2014/main" id="{1453BF6C-B012-48B7-B4E8-6D7AC7C27D0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60148" y="1301428"/>
            <a:ext cx="189054" cy="189054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lIns="109693" tIns="54856" rIns="109693" bIns="54856" rtlCol="0" anchor="ctr"/>
          <a:lstStyle/>
          <a:p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7D21C27-B216-48E3-B3F3-61CD9811A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9511" y="622084"/>
            <a:ext cx="6255064" cy="7005539"/>
          </a:xfrm>
        </p:spPr>
        <p:txBody>
          <a:bodyPr anchor="ctr">
            <a:normAutofit fontScale="85000" lnSpcReduction="20000"/>
          </a:bodyPr>
          <a:lstStyle/>
          <a:p>
            <a:r>
              <a:rPr lang="ru-RU" sz="2900" dirty="0">
                <a:solidFill>
                  <a:schemeClr val="tx1">
                    <a:alpha val="80000"/>
                  </a:schemeClr>
                </a:solidFill>
                <a:latin typeface="+mj-lt"/>
                <a:cs typeface="Times New Roman" panose="02020603050405020304" pitchFamily="18" charset="0"/>
              </a:rPr>
              <a:t> оригинал  или  </a:t>
            </a:r>
            <a:r>
              <a:rPr lang="ru-RU" sz="2900" dirty="0" smtClean="0">
                <a:solidFill>
                  <a:schemeClr val="tx1">
                    <a:alpha val="80000"/>
                  </a:schemeClr>
                </a:solidFill>
                <a:latin typeface="+mj-lt"/>
                <a:cs typeface="Times New Roman" panose="02020603050405020304" pitchFamily="18" charset="0"/>
              </a:rPr>
              <a:t>копия  </a:t>
            </a:r>
            <a:r>
              <a:rPr lang="ru-RU" sz="2900" dirty="0">
                <a:solidFill>
                  <a:schemeClr val="tx1">
                    <a:alpha val="80000"/>
                  </a:schemeClr>
                </a:solidFill>
                <a:latin typeface="+mj-lt"/>
                <a:cs typeface="Times New Roman" panose="02020603050405020304" pitchFamily="18" charset="0"/>
              </a:rPr>
              <a:t>документов,  удостоверяющих </a:t>
            </a:r>
            <a:r>
              <a:rPr lang="ru-RU" sz="2900" dirty="0" smtClean="0">
                <a:solidFill>
                  <a:schemeClr val="tx1">
                    <a:alpha val="80000"/>
                  </a:schemeClr>
                </a:solidFill>
                <a:latin typeface="+mj-lt"/>
                <a:cs typeface="Times New Roman" panose="02020603050405020304" pitchFamily="18" charset="0"/>
              </a:rPr>
              <a:t>личность</a:t>
            </a:r>
            <a:r>
              <a:rPr lang="ru-RU" sz="2900" dirty="0">
                <a:solidFill>
                  <a:schemeClr val="tx1">
                    <a:alpha val="80000"/>
                  </a:schemeClr>
                </a:solidFill>
                <a:latin typeface="+mj-lt"/>
                <a:cs typeface="Times New Roman" panose="02020603050405020304" pitchFamily="18" charset="0"/>
              </a:rPr>
              <a:t>, гражданство; </a:t>
            </a:r>
          </a:p>
          <a:p>
            <a:r>
              <a:rPr lang="ru-RU" sz="2900" dirty="0">
                <a:solidFill>
                  <a:schemeClr val="tx1">
                    <a:alpha val="80000"/>
                  </a:schemeClr>
                </a:solidFill>
                <a:latin typeface="+mj-lt"/>
                <a:cs typeface="Times New Roman" panose="02020603050405020304" pitchFamily="18" charset="0"/>
              </a:rPr>
              <a:t>оригинал  или  </a:t>
            </a:r>
            <a:r>
              <a:rPr lang="ru-RU" sz="2900" dirty="0" smtClean="0">
                <a:solidFill>
                  <a:schemeClr val="tx1">
                    <a:alpha val="80000"/>
                  </a:schemeClr>
                </a:solidFill>
                <a:latin typeface="+mj-lt"/>
                <a:cs typeface="Times New Roman" panose="02020603050405020304" pitchFamily="18" charset="0"/>
              </a:rPr>
              <a:t>копия  </a:t>
            </a:r>
            <a:r>
              <a:rPr lang="ru-RU" sz="2900" dirty="0">
                <a:solidFill>
                  <a:schemeClr val="tx1">
                    <a:alpha val="80000"/>
                  </a:schemeClr>
                </a:solidFill>
                <a:latin typeface="+mj-lt"/>
                <a:cs typeface="Times New Roman" panose="02020603050405020304" pitchFamily="18" charset="0"/>
              </a:rPr>
              <a:t>документа  об  образовании  и  (или)  документа  об образовании и о квалификации; </a:t>
            </a:r>
          </a:p>
          <a:p>
            <a:r>
              <a:rPr lang="ru-RU" sz="2900" dirty="0">
                <a:solidFill>
                  <a:schemeClr val="tx1">
                    <a:alpha val="80000"/>
                  </a:schemeClr>
                </a:solidFill>
                <a:latin typeface="+mj-lt"/>
                <a:cs typeface="Times New Roman" panose="02020603050405020304" pitchFamily="18" charset="0"/>
              </a:rPr>
              <a:t>4 фотографии; </a:t>
            </a:r>
          </a:p>
          <a:p>
            <a:r>
              <a:rPr lang="ru-RU" sz="2900" dirty="0">
                <a:solidFill>
                  <a:schemeClr val="tx1">
                    <a:alpha val="80000"/>
                  </a:schemeClr>
                </a:solidFill>
                <a:latin typeface="+mj-lt"/>
                <a:cs typeface="Times New Roman" panose="02020603050405020304" pitchFamily="18" charset="0"/>
              </a:rPr>
              <a:t>м</a:t>
            </a:r>
            <a:r>
              <a:rPr lang="ru-RU" sz="2900" dirty="0" smtClean="0">
                <a:solidFill>
                  <a:schemeClr val="tx1">
                    <a:alpha val="80000"/>
                  </a:schemeClr>
                </a:solidFill>
                <a:latin typeface="+mj-lt"/>
                <a:cs typeface="Times New Roman" panose="02020603050405020304" pitchFamily="18" charset="0"/>
              </a:rPr>
              <a:t>едицинское </a:t>
            </a:r>
            <a:r>
              <a:rPr lang="ru-RU" sz="2900" dirty="0">
                <a:solidFill>
                  <a:schemeClr val="tx1">
                    <a:alpha val="80000"/>
                  </a:schemeClr>
                </a:solidFill>
                <a:latin typeface="+mj-lt"/>
                <a:cs typeface="Times New Roman" panose="02020603050405020304" pitchFamily="18" charset="0"/>
              </a:rPr>
              <a:t>освидетельствование </a:t>
            </a:r>
            <a:r>
              <a:rPr lang="ru-RU" sz="2900" dirty="0" smtClean="0">
                <a:solidFill>
                  <a:schemeClr val="tx1">
                    <a:alpha val="80000"/>
                  </a:schemeClr>
                </a:solidFill>
                <a:latin typeface="+mj-lt"/>
                <a:cs typeface="Times New Roman" panose="02020603050405020304" pitchFamily="18" charset="0"/>
              </a:rPr>
              <a:t>(медицинская </a:t>
            </a:r>
            <a:r>
              <a:rPr lang="ru-RU" sz="2900" dirty="0">
                <a:solidFill>
                  <a:schemeClr val="tx1">
                    <a:alpha val="80000"/>
                  </a:schemeClr>
                </a:solidFill>
                <a:latin typeface="+mj-lt"/>
                <a:cs typeface="Times New Roman" panose="02020603050405020304" pitchFamily="18" charset="0"/>
              </a:rPr>
              <a:t>справка, в которой </a:t>
            </a:r>
            <a:r>
              <a:rPr lang="ru-RU" sz="2900" dirty="0" smtClean="0">
                <a:solidFill>
                  <a:schemeClr val="tx1">
                    <a:alpha val="80000"/>
                  </a:schemeClr>
                </a:solidFill>
                <a:latin typeface="+mj-lt"/>
                <a:cs typeface="Times New Roman" panose="02020603050405020304" pitchFamily="18" charset="0"/>
              </a:rPr>
              <a:t>сообщается, </a:t>
            </a:r>
            <a:r>
              <a:rPr lang="ru-RU" sz="2900" dirty="0">
                <a:solidFill>
                  <a:schemeClr val="tx1">
                    <a:alpha val="80000"/>
                  </a:schemeClr>
                </a:solidFill>
                <a:latin typeface="+mj-lt"/>
                <a:cs typeface="Times New Roman" panose="02020603050405020304" pitchFamily="18" charset="0"/>
              </a:rPr>
              <a:t>годны ли вы к учебе</a:t>
            </a:r>
            <a:r>
              <a:rPr lang="ru-RU" sz="2900" dirty="0" smtClean="0">
                <a:solidFill>
                  <a:schemeClr val="tx1">
                    <a:alpha val="80000"/>
                  </a:schemeClr>
                </a:solidFill>
                <a:latin typeface="+mj-lt"/>
                <a:cs typeface="Times New Roman" panose="02020603050405020304" pitchFamily="18" charset="0"/>
              </a:rPr>
              <a:t>);</a:t>
            </a:r>
            <a:endParaRPr lang="ru-RU" sz="2900" dirty="0">
              <a:solidFill>
                <a:schemeClr val="tx1">
                  <a:alpha val="80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ru-RU" sz="2900" dirty="0">
                <a:solidFill>
                  <a:schemeClr val="tx1">
                    <a:alpha val="80000"/>
                  </a:schemeClr>
                </a:solidFill>
                <a:latin typeface="+mj-lt"/>
                <a:cs typeface="Times New Roman" panose="02020603050405020304" pitchFamily="18" charset="0"/>
              </a:rPr>
              <a:t>в</a:t>
            </a:r>
            <a:r>
              <a:rPr lang="ru-RU" sz="2900" dirty="0" smtClean="0">
                <a:solidFill>
                  <a:schemeClr val="tx1">
                    <a:alpha val="80000"/>
                  </a:schemeClr>
                </a:solidFill>
                <a:latin typeface="+mj-lt"/>
                <a:cs typeface="Times New Roman" panose="02020603050405020304" pitchFamily="18" charset="0"/>
              </a:rPr>
              <a:t>се </a:t>
            </a:r>
            <a:r>
              <a:rPr lang="ru-RU" sz="2900" dirty="0">
                <a:solidFill>
                  <a:schemeClr val="tx1">
                    <a:alpha val="80000"/>
                  </a:schemeClr>
                </a:solidFill>
                <a:latin typeface="+mj-lt"/>
                <a:cs typeface="Times New Roman" panose="02020603050405020304" pitchFamily="18" charset="0"/>
              </a:rPr>
              <a:t>заявления (на поступление, на общежитие, листы </a:t>
            </a:r>
            <a:r>
              <a:rPr lang="ru-RU" sz="2900" dirty="0" smtClean="0">
                <a:solidFill>
                  <a:schemeClr val="tx1">
                    <a:alpha val="80000"/>
                  </a:schemeClr>
                </a:solidFill>
                <a:latin typeface="+mj-lt"/>
                <a:cs typeface="Times New Roman" panose="02020603050405020304" pitchFamily="18" charset="0"/>
              </a:rPr>
              <a:t>ознакомления) </a:t>
            </a:r>
            <a:r>
              <a:rPr lang="ru-RU" sz="2900" dirty="0">
                <a:solidFill>
                  <a:schemeClr val="tx1">
                    <a:alpha val="80000"/>
                  </a:schemeClr>
                </a:solidFill>
                <a:latin typeface="+mj-lt"/>
                <a:cs typeface="Times New Roman" panose="02020603050405020304" pitchFamily="18" charset="0"/>
              </a:rPr>
              <a:t>мы предоставляем при личном приеме, </a:t>
            </a:r>
            <a:endParaRPr lang="ru-RU" sz="2900" dirty="0" smtClean="0">
              <a:solidFill>
                <a:schemeClr val="tx1">
                  <a:alpha val="80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900" dirty="0" smtClean="0">
                <a:solidFill>
                  <a:schemeClr val="tx1">
                    <a:alpha val="80000"/>
                  </a:schemeClr>
                </a:solidFill>
                <a:latin typeface="+mj-lt"/>
                <a:cs typeface="Times New Roman" panose="02020603050405020304" pitchFamily="18" charset="0"/>
              </a:rPr>
              <a:t>если </a:t>
            </a:r>
            <a:r>
              <a:rPr lang="ru-RU" sz="2900" dirty="0">
                <a:solidFill>
                  <a:schemeClr val="tx1">
                    <a:alpha val="80000"/>
                  </a:schemeClr>
                </a:solidFill>
                <a:latin typeface="+mj-lt"/>
                <a:cs typeface="Times New Roman" panose="02020603050405020304" pitchFamily="18" charset="0"/>
              </a:rPr>
              <a:t>вы подаете документы в электронной форме, все формы есть на сайте: </a:t>
            </a:r>
            <a:r>
              <a:rPr lang="en-US" sz="2900" b="1" dirty="0">
                <a:solidFill>
                  <a:schemeClr val="tx1">
                    <a:alpha val="80000"/>
                  </a:schemeClr>
                </a:solidFill>
                <a:latin typeface="+mj-lt"/>
                <a:cs typeface="Times New Roman" panose="02020603050405020304" pitchFamily="18" charset="0"/>
              </a:rPr>
              <a:t>http://www.usurt.ru/abitur/kak-postupit-v-urgups/informatsiya-priyomnoy-komissii/poryadok-priema-dokumentov-v-elektronnoy-forme/spo-bakalavriat-spetsialitet</a:t>
            </a:r>
            <a:r>
              <a:rPr lang="ru-RU" sz="2900" b="1" dirty="0">
                <a:solidFill>
                  <a:schemeClr val="tx1">
                    <a:alpha val="8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900" dirty="0">
                <a:solidFill>
                  <a:schemeClr val="tx1">
                    <a:alpha val="80000"/>
                  </a:schemeClr>
                </a:solidFill>
                <a:latin typeface="+mj-lt"/>
                <a:cs typeface="Times New Roman" panose="02020603050405020304" pitchFamily="18" charset="0"/>
              </a:rPr>
              <a:t>)</a:t>
            </a:r>
          </a:p>
          <a:p>
            <a:r>
              <a:rPr lang="ru-RU" sz="2900" dirty="0" smtClean="0">
                <a:solidFill>
                  <a:schemeClr val="tx1">
                    <a:alpha val="80000"/>
                  </a:schemeClr>
                </a:solidFill>
                <a:latin typeface="+mj-lt"/>
                <a:cs typeface="Times New Roman" panose="02020603050405020304" pitchFamily="18" charset="0"/>
              </a:rPr>
              <a:t>СНИЛС.</a:t>
            </a:r>
            <a:endParaRPr lang="ru-RU" sz="2900" dirty="0">
              <a:solidFill>
                <a:schemeClr val="tx1">
                  <a:alpha val="8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Graphic 10">
            <a:extLst>
              <a:ext uri="{FF2B5EF4-FFF2-40B4-BE49-F238E27FC236}">
                <a16:creationId xmlns="" xmlns:a16="http://schemas.microsoft.com/office/drawing/2014/main" id="{E3020543-B24B-4EC4-8FFC-8DD88EEA91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523863" y="6902187"/>
            <a:ext cx="134912" cy="134912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lIns="109693" tIns="54856" rIns="109693" bIns="54856" rtlCol="0" anchor="ctr"/>
          <a:lstStyle/>
          <a:p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C49DA8F6-BCC1-4447-B54C-57856834B9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3903396" y="4332474"/>
            <a:ext cx="0" cy="3886474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4EE1B0A5-50BD-45B0-A1FC-07AEC0525D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43034" y="26127"/>
            <a:ext cx="1387366" cy="129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02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vyskrebentsev\Downloads\WhatsApp Unknown 2023-12-22 at 08.46.29\WhatsApp Image 2023-11-14 at 15.33.43 (1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16" y="1394817"/>
            <a:ext cx="3239899" cy="5759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1" name="Picture 3" descr="C:\Users\Ivyskrebentsev\Downloads\WhatsApp Unknown 2023-12-22 at 08.46.29\WhatsApp Image 2023-11-14 at 15.33.4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217" y="2904797"/>
            <a:ext cx="4870862" cy="27398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C:\Users\Ivyskrebentsev\Downloads\WhatsApp Unknown 2023-12-22 at 08.46.29\WhatsApp Image 2023-11-14 at 15.33.42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7029" y="1297237"/>
            <a:ext cx="3267082" cy="58081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Прямоугольник 5"/>
          <p:cNvSpPr/>
          <p:nvPr/>
        </p:nvSpPr>
        <p:spPr>
          <a:xfrm>
            <a:off x="2827681" y="373907"/>
            <a:ext cx="92568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Практическая подготовка</a:t>
            </a:r>
            <a:endParaRPr lang="ru-RU" sz="5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4EE1B0A5-50BD-45B0-A1FC-07AEC0525D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69158" y="26127"/>
            <a:ext cx="1261241" cy="117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0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oft Skills Development Workshop by Slidesgo">
  <a:themeElements>
    <a:clrScheme name="Simple Light">
      <a:dk1>
        <a:srgbClr val="372E46"/>
      </a:dk1>
      <a:lt1>
        <a:srgbClr val="F2E5E5"/>
      </a:lt1>
      <a:dk2>
        <a:srgbClr val="9BA8E9"/>
      </a:dk2>
      <a:lt2>
        <a:srgbClr val="C7C6EE"/>
      </a:lt2>
      <a:accent1>
        <a:srgbClr val="990000"/>
      </a:accent1>
      <a:accent2>
        <a:srgbClr val="E06666"/>
      </a:accent2>
      <a:accent3>
        <a:srgbClr val="F3F2ED"/>
      </a:accent3>
      <a:accent4>
        <a:srgbClr val="FFFFFF"/>
      </a:accent4>
      <a:accent5>
        <a:srgbClr val="FFFFFF"/>
      </a:accent5>
      <a:accent6>
        <a:srgbClr val="FFFFFF"/>
      </a:accent6>
      <a:hlink>
        <a:srgbClr val="372E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oft Skills Development Workshop by Slidesgo">
  <a:themeElements>
    <a:clrScheme name="Simple Light">
      <a:dk1>
        <a:srgbClr val="372E46"/>
      </a:dk1>
      <a:lt1>
        <a:srgbClr val="F2E5E5"/>
      </a:lt1>
      <a:dk2>
        <a:srgbClr val="9BA8E9"/>
      </a:dk2>
      <a:lt2>
        <a:srgbClr val="C7C6EE"/>
      </a:lt2>
      <a:accent1>
        <a:srgbClr val="990000"/>
      </a:accent1>
      <a:accent2>
        <a:srgbClr val="E06666"/>
      </a:accent2>
      <a:accent3>
        <a:srgbClr val="F3F2ED"/>
      </a:accent3>
      <a:accent4>
        <a:srgbClr val="FFFFFF"/>
      </a:accent4>
      <a:accent5>
        <a:srgbClr val="FFFFFF"/>
      </a:accent5>
      <a:accent6>
        <a:srgbClr val="FFFFFF"/>
      </a:accent6>
      <a:hlink>
        <a:srgbClr val="372E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897</TotalTime>
  <Words>532</Words>
  <Application>Microsoft Office PowerPoint</Application>
  <PresentationFormat>Произвольный</PresentationFormat>
  <Paragraphs>130</Paragraphs>
  <Slides>14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14</vt:i4>
      </vt:variant>
    </vt:vector>
  </HeadingPairs>
  <TitlesOfParts>
    <vt:vector size="17" baseType="lpstr">
      <vt:lpstr>Office Theme</vt:lpstr>
      <vt:lpstr>1_Soft Skills Development Workshop by Slidesgo</vt:lpstr>
      <vt:lpstr>2_Soft Skills Development Workshop by Slidesgo</vt:lpstr>
      <vt:lpstr>Медицинский колледж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Способы предоставления документов:  </vt:lpstr>
      <vt:lpstr>Перечень документов для Граждан Российской федерации:  </vt:lpstr>
      <vt:lpstr>Презентация PowerPoint</vt:lpstr>
      <vt:lpstr>Презентация PowerPoint</vt:lpstr>
      <vt:lpstr>Волонтёрский отряд  «Дар Сердца»  Лучшая волонтёрская команда 2023 г. Екатеринбург</vt:lpstr>
      <vt:lpstr>Спортивные  секции</vt:lpstr>
      <vt:lpstr>Проживание в общежитии </vt:lpstr>
      <vt:lpstr>Презентация PowerPoint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Маслова Ирина Александровна</cp:lastModifiedBy>
  <cp:revision>15</cp:revision>
  <dcterms:created xsi:type="dcterms:W3CDTF">2023-12-21T14:57:52Z</dcterms:created>
  <dcterms:modified xsi:type="dcterms:W3CDTF">2024-01-30T09:29:28Z</dcterms:modified>
</cp:coreProperties>
</file>