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72" r:id="rId5"/>
    <p:sldId id="264" r:id="rId6"/>
    <p:sldId id="259" r:id="rId7"/>
    <p:sldId id="265" r:id="rId8"/>
    <p:sldId id="266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CF7AEA-331E-42C6-A642-2617599C8D45}" type="doc">
      <dgm:prSet loTypeId="urn:microsoft.com/office/officeart/2005/8/layout/cycle1" loCatId="cycle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C3A1259B-9B15-4F8B-B64F-236BEBD42626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Обследование устной речи и навыков письма (в сентябре)</a:t>
          </a:r>
        </a:p>
      </dgm:t>
    </dgm:pt>
    <dgm:pt modelId="{2672E805-6A22-44F5-B15D-326F3200F06A}" type="parTrans" cxnId="{B1277273-77DD-4249-959D-9B1DF837CE0D}">
      <dgm:prSet/>
      <dgm:spPr/>
      <dgm:t>
        <a:bodyPr/>
        <a:lstStyle/>
        <a:p>
          <a:endParaRPr lang="ru-RU"/>
        </a:p>
      </dgm:t>
    </dgm:pt>
    <dgm:pt modelId="{6C4F206D-E8DE-47D3-A088-4D1242052724}" type="sibTrans" cxnId="{B1277273-77DD-4249-959D-9B1DF837CE0D}">
      <dgm:prSet/>
      <dgm:spPr/>
      <dgm:t>
        <a:bodyPr/>
        <a:lstStyle/>
        <a:p>
          <a:endParaRPr lang="ru-RU"/>
        </a:p>
      </dgm:t>
    </dgm:pt>
    <dgm:pt modelId="{7C5954A9-8661-498D-90DC-B6616F12883D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Углублённое изучение контингента, уточнение логопедического заключения и комплектование групп</a:t>
          </a:r>
        </a:p>
      </dgm:t>
    </dgm:pt>
    <dgm:pt modelId="{3D828BF2-0EF5-4DB8-ADCE-C2F627B9AC6A}" type="parTrans" cxnId="{124630A4-5BC1-4BEF-A97E-2715BB00AE80}">
      <dgm:prSet/>
      <dgm:spPr/>
      <dgm:t>
        <a:bodyPr/>
        <a:lstStyle/>
        <a:p>
          <a:endParaRPr lang="ru-RU"/>
        </a:p>
      </dgm:t>
    </dgm:pt>
    <dgm:pt modelId="{CC755101-A2A1-4DF9-80DB-754BC83A8866}" type="sibTrans" cxnId="{124630A4-5BC1-4BEF-A97E-2715BB00AE80}">
      <dgm:prSet/>
      <dgm:spPr/>
      <dgm:t>
        <a:bodyPr/>
        <a:lstStyle/>
        <a:p>
          <a:endParaRPr lang="ru-RU"/>
        </a:p>
      </dgm:t>
    </dgm:pt>
    <dgm:pt modelId="{E3975915-0F14-4C64-BCB1-96C33966996A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Проведение фронтальных и индивидуальных логопедических занятий</a:t>
          </a:r>
        </a:p>
      </dgm:t>
    </dgm:pt>
    <dgm:pt modelId="{EA31F715-26AC-44CF-8BB0-959001F0FBA2}" type="parTrans" cxnId="{1F7AAD9A-B93B-41CA-B999-99678AF6A365}">
      <dgm:prSet/>
      <dgm:spPr/>
      <dgm:t>
        <a:bodyPr/>
        <a:lstStyle/>
        <a:p>
          <a:endParaRPr lang="ru-RU"/>
        </a:p>
      </dgm:t>
    </dgm:pt>
    <dgm:pt modelId="{EE5020C9-67E5-485B-ACF7-BAC4A47D506B}" type="sibTrans" cxnId="{1F7AAD9A-B93B-41CA-B999-99678AF6A365}">
      <dgm:prSet/>
      <dgm:spPr/>
      <dgm:t>
        <a:bodyPr/>
        <a:lstStyle/>
        <a:p>
          <a:endParaRPr lang="ru-RU"/>
        </a:p>
      </dgm:t>
    </dgm:pt>
    <dgm:pt modelId="{3C014E1F-DDF9-425D-9B82-1069D46CA1DD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Подведение итогов: обучающиеся выпускаются или остаются для продолжения логопедической работы</a:t>
          </a:r>
        </a:p>
      </dgm:t>
    </dgm:pt>
    <dgm:pt modelId="{C5D20D6E-8899-4D68-9703-59BFFF1A9BC3}" type="sibTrans" cxnId="{40BD8194-AB26-46BC-98BF-6059EEE9795D}">
      <dgm:prSet/>
      <dgm:spPr/>
      <dgm:t>
        <a:bodyPr/>
        <a:lstStyle/>
        <a:p>
          <a:endParaRPr lang="ru-RU"/>
        </a:p>
      </dgm:t>
    </dgm:pt>
    <dgm:pt modelId="{598544C7-9211-4D9E-86CB-421D9EE09295}" type="parTrans" cxnId="{40BD8194-AB26-46BC-98BF-6059EEE9795D}">
      <dgm:prSet/>
      <dgm:spPr/>
      <dgm:t>
        <a:bodyPr/>
        <a:lstStyle/>
        <a:p>
          <a:endParaRPr lang="ru-RU"/>
        </a:p>
      </dgm:t>
    </dgm:pt>
    <dgm:pt modelId="{0468CFEA-911E-4EAB-B7AE-7A17E71FE147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Повторное обследование устной речи и навыков письма (в мае)</a:t>
          </a:r>
        </a:p>
      </dgm:t>
    </dgm:pt>
    <dgm:pt modelId="{63F01CEF-074E-4DA2-ACE4-1A318CB8CE2B}" type="sibTrans" cxnId="{8CD27907-0A11-44AA-BD02-8FA30C863841}">
      <dgm:prSet/>
      <dgm:spPr/>
      <dgm:t>
        <a:bodyPr/>
        <a:lstStyle/>
        <a:p>
          <a:endParaRPr lang="ru-RU"/>
        </a:p>
      </dgm:t>
    </dgm:pt>
    <dgm:pt modelId="{EE0B0B4D-6574-43B2-911B-474CC934084B}" type="parTrans" cxnId="{8CD27907-0A11-44AA-BD02-8FA30C863841}">
      <dgm:prSet/>
      <dgm:spPr/>
      <dgm:t>
        <a:bodyPr/>
        <a:lstStyle/>
        <a:p>
          <a:endParaRPr lang="ru-RU"/>
        </a:p>
      </dgm:t>
    </dgm:pt>
    <dgm:pt modelId="{87184E12-E521-4FC0-B047-CDFE7192D60F}" type="pres">
      <dgm:prSet presAssocID="{D6CF7AEA-331E-42C6-A642-2617599C8D45}" presName="cycle" presStyleCnt="0">
        <dgm:presLayoutVars>
          <dgm:dir/>
          <dgm:resizeHandles val="exact"/>
        </dgm:presLayoutVars>
      </dgm:prSet>
      <dgm:spPr/>
    </dgm:pt>
    <dgm:pt modelId="{CABE864A-411B-4C0B-A8B3-6036A952CEA6}" type="pres">
      <dgm:prSet presAssocID="{C3A1259B-9B15-4F8B-B64F-236BEBD42626}" presName="dummy" presStyleCnt="0"/>
      <dgm:spPr/>
    </dgm:pt>
    <dgm:pt modelId="{260FC068-8582-48B7-BB57-6A8F59A64592}" type="pres">
      <dgm:prSet presAssocID="{C3A1259B-9B15-4F8B-B64F-236BEBD42626}" presName="node" presStyleLbl="revTx" presStyleIdx="0" presStyleCnt="5">
        <dgm:presLayoutVars>
          <dgm:bulletEnabled val="1"/>
        </dgm:presLayoutVars>
      </dgm:prSet>
      <dgm:spPr/>
    </dgm:pt>
    <dgm:pt modelId="{8E57BEEC-F2F6-4265-8A76-DCEC779B09A6}" type="pres">
      <dgm:prSet presAssocID="{6C4F206D-E8DE-47D3-A088-4D1242052724}" presName="sibTrans" presStyleLbl="node1" presStyleIdx="0" presStyleCnt="5"/>
      <dgm:spPr/>
    </dgm:pt>
    <dgm:pt modelId="{155822DB-A410-4773-939A-763E8F5C3365}" type="pres">
      <dgm:prSet presAssocID="{7C5954A9-8661-498D-90DC-B6616F12883D}" presName="dummy" presStyleCnt="0"/>
      <dgm:spPr/>
    </dgm:pt>
    <dgm:pt modelId="{3C75A53A-6071-427B-BA66-24D228B7C272}" type="pres">
      <dgm:prSet presAssocID="{7C5954A9-8661-498D-90DC-B6616F12883D}" presName="node" presStyleLbl="revTx" presStyleIdx="1" presStyleCnt="5">
        <dgm:presLayoutVars>
          <dgm:bulletEnabled val="1"/>
        </dgm:presLayoutVars>
      </dgm:prSet>
      <dgm:spPr/>
    </dgm:pt>
    <dgm:pt modelId="{3885F8F4-11F2-4A37-A608-361C64F22F5E}" type="pres">
      <dgm:prSet presAssocID="{CC755101-A2A1-4DF9-80DB-754BC83A8866}" presName="sibTrans" presStyleLbl="node1" presStyleIdx="1" presStyleCnt="5"/>
      <dgm:spPr/>
    </dgm:pt>
    <dgm:pt modelId="{1C3D6BC4-A302-4F4B-B16C-B37F0EAB23D5}" type="pres">
      <dgm:prSet presAssocID="{E3975915-0F14-4C64-BCB1-96C33966996A}" presName="dummy" presStyleCnt="0"/>
      <dgm:spPr/>
    </dgm:pt>
    <dgm:pt modelId="{3BE03D6E-715F-4504-A548-19234AE52590}" type="pres">
      <dgm:prSet presAssocID="{E3975915-0F14-4C64-BCB1-96C33966996A}" presName="node" presStyleLbl="revTx" presStyleIdx="2" presStyleCnt="5">
        <dgm:presLayoutVars>
          <dgm:bulletEnabled val="1"/>
        </dgm:presLayoutVars>
      </dgm:prSet>
      <dgm:spPr/>
    </dgm:pt>
    <dgm:pt modelId="{461D768C-D5E0-4009-8482-BAC04C3B4BF0}" type="pres">
      <dgm:prSet presAssocID="{EE5020C9-67E5-485B-ACF7-BAC4A47D506B}" presName="sibTrans" presStyleLbl="node1" presStyleIdx="2" presStyleCnt="5"/>
      <dgm:spPr/>
    </dgm:pt>
    <dgm:pt modelId="{FD4D4C02-8707-4FBE-9A73-F61A4FD77806}" type="pres">
      <dgm:prSet presAssocID="{0468CFEA-911E-4EAB-B7AE-7A17E71FE147}" presName="dummy" presStyleCnt="0"/>
      <dgm:spPr/>
    </dgm:pt>
    <dgm:pt modelId="{3D1DC982-A963-44D5-A887-23BD7C1CB067}" type="pres">
      <dgm:prSet presAssocID="{0468CFEA-911E-4EAB-B7AE-7A17E71FE147}" presName="node" presStyleLbl="revTx" presStyleIdx="3" presStyleCnt="5">
        <dgm:presLayoutVars>
          <dgm:bulletEnabled val="1"/>
        </dgm:presLayoutVars>
      </dgm:prSet>
      <dgm:spPr/>
    </dgm:pt>
    <dgm:pt modelId="{7E496856-2770-4899-BF58-86B695D5A792}" type="pres">
      <dgm:prSet presAssocID="{63F01CEF-074E-4DA2-ACE4-1A318CB8CE2B}" presName="sibTrans" presStyleLbl="node1" presStyleIdx="3" presStyleCnt="5"/>
      <dgm:spPr/>
    </dgm:pt>
    <dgm:pt modelId="{AE54DA02-B4A2-47B4-8993-40D56105B8AE}" type="pres">
      <dgm:prSet presAssocID="{3C014E1F-DDF9-425D-9B82-1069D46CA1DD}" presName="dummy" presStyleCnt="0"/>
      <dgm:spPr/>
    </dgm:pt>
    <dgm:pt modelId="{8E51CE68-E09D-46D8-A380-35BDFA0EE62D}" type="pres">
      <dgm:prSet presAssocID="{3C014E1F-DDF9-425D-9B82-1069D46CA1DD}" presName="node" presStyleLbl="revTx" presStyleIdx="4" presStyleCnt="5" custRadScaleRad="100427" custRadScaleInc="-5622">
        <dgm:presLayoutVars>
          <dgm:bulletEnabled val="1"/>
        </dgm:presLayoutVars>
      </dgm:prSet>
      <dgm:spPr/>
    </dgm:pt>
    <dgm:pt modelId="{3F21A30B-A821-42F2-8124-BD2B50A79F2E}" type="pres">
      <dgm:prSet presAssocID="{C5D20D6E-8899-4D68-9703-59BFFF1A9BC3}" presName="sibTrans" presStyleLbl="node1" presStyleIdx="4" presStyleCnt="5"/>
      <dgm:spPr/>
    </dgm:pt>
  </dgm:ptLst>
  <dgm:cxnLst>
    <dgm:cxn modelId="{8CD27907-0A11-44AA-BD02-8FA30C863841}" srcId="{D6CF7AEA-331E-42C6-A642-2617599C8D45}" destId="{0468CFEA-911E-4EAB-B7AE-7A17E71FE147}" srcOrd="3" destOrd="0" parTransId="{EE0B0B4D-6574-43B2-911B-474CC934084B}" sibTransId="{63F01CEF-074E-4DA2-ACE4-1A318CB8CE2B}"/>
    <dgm:cxn modelId="{A19F5320-9539-4F0E-8D87-BEACE89DF00C}" type="presOf" srcId="{6C4F206D-E8DE-47D3-A088-4D1242052724}" destId="{8E57BEEC-F2F6-4265-8A76-DCEC779B09A6}" srcOrd="0" destOrd="0" presId="urn:microsoft.com/office/officeart/2005/8/layout/cycle1"/>
    <dgm:cxn modelId="{6C73AE29-29CC-4821-B9D8-A8FEFD1F602A}" type="presOf" srcId="{3C014E1F-DDF9-425D-9B82-1069D46CA1DD}" destId="{8E51CE68-E09D-46D8-A380-35BDFA0EE62D}" srcOrd="0" destOrd="0" presId="urn:microsoft.com/office/officeart/2005/8/layout/cycle1"/>
    <dgm:cxn modelId="{3068043A-FB06-4A1F-A31D-DE0ABD7C1E5E}" type="presOf" srcId="{D6CF7AEA-331E-42C6-A642-2617599C8D45}" destId="{87184E12-E521-4FC0-B047-CDFE7192D60F}" srcOrd="0" destOrd="0" presId="urn:microsoft.com/office/officeart/2005/8/layout/cycle1"/>
    <dgm:cxn modelId="{7E6FC55C-5ACC-41A1-BCCF-A8989B4332CB}" type="presOf" srcId="{E3975915-0F14-4C64-BCB1-96C33966996A}" destId="{3BE03D6E-715F-4504-A548-19234AE52590}" srcOrd="0" destOrd="0" presId="urn:microsoft.com/office/officeart/2005/8/layout/cycle1"/>
    <dgm:cxn modelId="{04999E49-C98B-4215-BF55-66B7188DB5C2}" type="presOf" srcId="{7C5954A9-8661-498D-90DC-B6616F12883D}" destId="{3C75A53A-6071-427B-BA66-24D228B7C272}" srcOrd="0" destOrd="0" presId="urn:microsoft.com/office/officeart/2005/8/layout/cycle1"/>
    <dgm:cxn modelId="{668F7070-8686-4F60-86FC-FEFD9F1D576E}" type="presOf" srcId="{0468CFEA-911E-4EAB-B7AE-7A17E71FE147}" destId="{3D1DC982-A963-44D5-A887-23BD7C1CB067}" srcOrd="0" destOrd="0" presId="urn:microsoft.com/office/officeart/2005/8/layout/cycle1"/>
    <dgm:cxn modelId="{B1277273-77DD-4249-959D-9B1DF837CE0D}" srcId="{D6CF7AEA-331E-42C6-A642-2617599C8D45}" destId="{C3A1259B-9B15-4F8B-B64F-236BEBD42626}" srcOrd="0" destOrd="0" parTransId="{2672E805-6A22-44F5-B15D-326F3200F06A}" sibTransId="{6C4F206D-E8DE-47D3-A088-4D1242052724}"/>
    <dgm:cxn modelId="{D549487D-7042-40A4-90B6-98EC0983D169}" type="presOf" srcId="{CC755101-A2A1-4DF9-80DB-754BC83A8866}" destId="{3885F8F4-11F2-4A37-A608-361C64F22F5E}" srcOrd="0" destOrd="0" presId="urn:microsoft.com/office/officeart/2005/8/layout/cycle1"/>
    <dgm:cxn modelId="{40BD8194-AB26-46BC-98BF-6059EEE9795D}" srcId="{D6CF7AEA-331E-42C6-A642-2617599C8D45}" destId="{3C014E1F-DDF9-425D-9B82-1069D46CA1DD}" srcOrd="4" destOrd="0" parTransId="{598544C7-9211-4D9E-86CB-421D9EE09295}" sibTransId="{C5D20D6E-8899-4D68-9703-59BFFF1A9BC3}"/>
    <dgm:cxn modelId="{1F7AAD9A-B93B-41CA-B999-99678AF6A365}" srcId="{D6CF7AEA-331E-42C6-A642-2617599C8D45}" destId="{E3975915-0F14-4C64-BCB1-96C33966996A}" srcOrd="2" destOrd="0" parTransId="{EA31F715-26AC-44CF-8BB0-959001F0FBA2}" sibTransId="{EE5020C9-67E5-485B-ACF7-BAC4A47D506B}"/>
    <dgm:cxn modelId="{827F929C-E3C3-4AF9-B2C2-96A32ECE34FA}" type="presOf" srcId="{EE5020C9-67E5-485B-ACF7-BAC4A47D506B}" destId="{461D768C-D5E0-4009-8482-BAC04C3B4BF0}" srcOrd="0" destOrd="0" presId="urn:microsoft.com/office/officeart/2005/8/layout/cycle1"/>
    <dgm:cxn modelId="{124630A4-5BC1-4BEF-A97E-2715BB00AE80}" srcId="{D6CF7AEA-331E-42C6-A642-2617599C8D45}" destId="{7C5954A9-8661-498D-90DC-B6616F12883D}" srcOrd="1" destOrd="0" parTransId="{3D828BF2-0EF5-4DB8-ADCE-C2F627B9AC6A}" sibTransId="{CC755101-A2A1-4DF9-80DB-754BC83A8866}"/>
    <dgm:cxn modelId="{D282BBAE-CDBB-4835-B4CA-50B83EC3CD9A}" type="presOf" srcId="{C5D20D6E-8899-4D68-9703-59BFFF1A9BC3}" destId="{3F21A30B-A821-42F2-8124-BD2B50A79F2E}" srcOrd="0" destOrd="0" presId="urn:microsoft.com/office/officeart/2005/8/layout/cycle1"/>
    <dgm:cxn modelId="{ED359BD4-48F7-4CB0-9028-11D3D9F7D436}" type="presOf" srcId="{63F01CEF-074E-4DA2-ACE4-1A318CB8CE2B}" destId="{7E496856-2770-4899-BF58-86B695D5A792}" srcOrd="0" destOrd="0" presId="urn:microsoft.com/office/officeart/2005/8/layout/cycle1"/>
    <dgm:cxn modelId="{07858DEF-18FB-455E-AFE9-997F1496816D}" type="presOf" srcId="{C3A1259B-9B15-4F8B-B64F-236BEBD42626}" destId="{260FC068-8582-48B7-BB57-6A8F59A64592}" srcOrd="0" destOrd="0" presId="urn:microsoft.com/office/officeart/2005/8/layout/cycle1"/>
    <dgm:cxn modelId="{082C9CCA-2627-489C-9A14-CB26276270E4}" type="presParOf" srcId="{87184E12-E521-4FC0-B047-CDFE7192D60F}" destId="{CABE864A-411B-4C0B-A8B3-6036A952CEA6}" srcOrd="0" destOrd="0" presId="urn:microsoft.com/office/officeart/2005/8/layout/cycle1"/>
    <dgm:cxn modelId="{802A336D-75A0-491F-8E98-CA73C5EF4EF4}" type="presParOf" srcId="{87184E12-E521-4FC0-B047-CDFE7192D60F}" destId="{260FC068-8582-48B7-BB57-6A8F59A64592}" srcOrd="1" destOrd="0" presId="urn:microsoft.com/office/officeart/2005/8/layout/cycle1"/>
    <dgm:cxn modelId="{7B7E7DC0-435A-4FB1-B4C7-6AD363AB5D9A}" type="presParOf" srcId="{87184E12-E521-4FC0-B047-CDFE7192D60F}" destId="{8E57BEEC-F2F6-4265-8A76-DCEC779B09A6}" srcOrd="2" destOrd="0" presId="urn:microsoft.com/office/officeart/2005/8/layout/cycle1"/>
    <dgm:cxn modelId="{942FD726-F13F-463D-9C37-FF8150B903C5}" type="presParOf" srcId="{87184E12-E521-4FC0-B047-CDFE7192D60F}" destId="{155822DB-A410-4773-939A-763E8F5C3365}" srcOrd="3" destOrd="0" presId="urn:microsoft.com/office/officeart/2005/8/layout/cycle1"/>
    <dgm:cxn modelId="{CF19ECE0-7523-4BC9-972D-ED91923EC851}" type="presParOf" srcId="{87184E12-E521-4FC0-B047-CDFE7192D60F}" destId="{3C75A53A-6071-427B-BA66-24D228B7C272}" srcOrd="4" destOrd="0" presId="urn:microsoft.com/office/officeart/2005/8/layout/cycle1"/>
    <dgm:cxn modelId="{2AF64033-0D45-40C8-8FC9-2E2BBE5259D5}" type="presParOf" srcId="{87184E12-E521-4FC0-B047-CDFE7192D60F}" destId="{3885F8F4-11F2-4A37-A608-361C64F22F5E}" srcOrd="5" destOrd="0" presId="urn:microsoft.com/office/officeart/2005/8/layout/cycle1"/>
    <dgm:cxn modelId="{4C41D105-4701-4FEF-B114-9331657F1935}" type="presParOf" srcId="{87184E12-E521-4FC0-B047-CDFE7192D60F}" destId="{1C3D6BC4-A302-4F4B-B16C-B37F0EAB23D5}" srcOrd="6" destOrd="0" presId="urn:microsoft.com/office/officeart/2005/8/layout/cycle1"/>
    <dgm:cxn modelId="{9CBCF6B7-FBFF-4249-B848-3B283A0F5A6F}" type="presParOf" srcId="{87184E12-E521-4FC0-B047-CDFE7192D60F}" destId="{3BE03D6E-715F-4504-A548-19234AE52590}" srcOrd="7" destOrd="0" presId="urn:microsoft.com/office/officeart/2005/8/layout/cycle1"/>
    <dgm:cxn modelId="{B26E9779-97FE-4F3C-BF38-0C19BAD860D1}" type="presParOf" srcId="{87184E12-E521-4FC0-B047-CDFE7192D60F}" destId="{461D768C-D5E0-4009-8482-BAC04C3B4BF0}" srcOrd="8" destOrd="0" presId="urn:microsoft.com/office/officeart/2005/8/layout/cycle1"/>
    <dgm:cxn modelId="{5FD7FAEF-CF41-4421-B17B-63453EE0B90B}" type="presParOf" srcId="{87184E12-E521-4FC0-B047-CDFE7192D60F}" destId="{FD4D4C02-8707-4FBE-9A73-F61A4FD77806}" srcOrd="9" destOrd="0" presId="urn:microsoft.com/office/officeart/2005/8/layout/cycle1"/>
    <dgm:cxn modelId="{3B7C01B9-A2A0-4EC9-A4BC-74ACDA8F71ED}" type="presParOf" srcId="{87184E12-E521-4FC0-B047-CDFE7192D60F}" destId="{3D1DC982-A963-44D5-A887-23BD7C1CB067}" srcOrd="10" destOrd="0" presId="urn:microsoft.com/office/officeart/2005/8/layout/cycle1"/>
    <dgm:cxn modelId="{E3B5B94E-46D1-4CE4-9AB3-93CE41F2D47C}" type="presParOf" srcId="{87184E12-E521-4FC0-B047-CDFE7192D60F}" destId="{7E496856-2770-4899-BF58-86B695D5A792}" srcOrd="11" destOrd="0" presId="urn:microsoft.com/office/officeart/2005/8/layout/cycle1"/>
    <dgm:cxn modelId="{FD9F3417-2CF1-4C7A-ACB9-60B132133920}" type="presParOf" srcId="{87184E12-E521-4FC0-B047-CDFE7192D60F}" destId="{AE54DA02-B4A2-47B4-8993-40D56105B8AE}" srcOrd="12" destOrd="0" presId="urn:microsoft.com/office/officeart/2005/8/layout/cycle1"/>
    <dgm:cxn modelId="{402B135A-104E-40F8-843F-D32DF5C568B9}" type="presParOf" srcId="{87184E12-E521-4FC0-B047-CDFE7192D60F}" destId="{8E51CE68-E09D-46D8-A380-35BDFA0EE62D}" srcOrd="13" destOrd="0" presId="urn:microsoft.com/office/officeart/2005/8/layout/cycle1"/>
    <dgm:cxn modelId="{5F123D37-D34C-4485-B6FE-869C358F3E97}" type="presParOf" srcId="{87184E12-E521-4FC0-B047-CDFE7192D60F}" destId="{3F21A30B-A821-42F2-8124-BD2B50A79F2E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516E92-F59D-4971-8456-C853483F3C87}" type="doc">
      <dgm:prSet loTypeId="urn:microsoft.com/office/officeart/2005/8/layout/radial4" loCatId="relationship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D869A2D1-21F2-444D-AF39-704736D01063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Результат</a:t>
          </a:r>
        </a:p>
      </dgm:t>
    </dgm:pt>
    <dgm:pt modelId="{20F796A1-2EB6-42B6-9CE4-562E4F8A684B}" type="parTrans" cxnId="{FE62C002-2468-4284-BAB7-50CA9CD65D3F}">
      <dgm:prSet/>
      <dgm:spPr/>
      <dgm:t>
        <a:bodyPr/>
        <a:lstStyle/>
        <a:p>
          <a:endParaRPr lang="ru-RU"/>
        </a:p>
      </dgm:t>
    </dgm:pt>
    <dgm:pt modelId="{5110AFA8-5FA0-4349-B366-F11E3F7A4DA0}" type="sibTrans" cxnId="{FE62C002-2468-4284-BAB7-50CA9CD65D3F}">
      <dgm:prSet/>
      <dgm:spPr/>
      <dgm:t>
        <a:bodyPr/>
        <a:lstStyle/>
        <a:p>
          <a:endParaRPr lang="ru-RU"/>
        </a:p>
      </dgm:t>
    </dgm:pt>
    <dgm:pt modelId="{8BE71B73-12AC-4DD2-BF5F-8C8F323C96EE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тренировка дома (выполнение заданий логопеда)</a:t>
          </a:r>
        </a:p>
      </dgm:t>
    </dgm:pt>
    <dgm:pt modelId="{4F3394C8-824B-409A-9AFB-C06A5C128A8B}" type="parTrans" cxnId="{715281B8-9398-406B-B0FC-A54609DA8CF4}">
      <dgm:prSet/>
      <dgm:spPr/>
      <dgm:t>
        <a:bodyPr/>
        <a:lstStyle/>
        <a:p>
          <a:endParaRPr lang="ru-RU"/>
        </a:p>
      </dgm:t>
    </dgm:pt>
    <dgm:pt modelId="{39B39817-24EE-4EC6-AA7F-35EE8C8E6DCA}" type="sibTrans" cxnId="{715281B8-9398-406B-B0FC-A54609DA8CF4}">
      <dgm:prSet/>
      <dgm:spPr/>
      <dgm:t>
        <a:bodyPr/>
        <a:lstStyle/>
        <a:p>
          <a:endParaRPr lang="ru-RU"/>
        </a:p>
      </dgm:t>
    </dgm:pt>
    <dgm:pt modelId="{A4983257-8A2D-4CEF-B2F2-599F7BA4A4B9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Групповые занятия</a:t>
          </a:r>
        </a:p>
      </dgm:t>
    </dgm:pt>
    <dgm:pt modelId="{7A5023A5-4AFC-4AA7-97D0-CFB79AE8757C}" type="parTrans" cxnId="{B6DC8E62-382B-4C6D-9240-DDD4AAAD676A}">
      <dgm:prSet/>
      <dgm:spPr/>
      <dgm:t>
        <a:bodyPr/>
        <a:lstStyle/>
        <a:p>
          <a:endParaRPr lang="ru-RU"/>
        </a:p>
      </dgm:t>
    </dgm:pt>
    <dgm:pt modelId="{9A2E1E16-5A6F-4042-AE4C-03D63D689BC0}" type="sibTrans" cxnId="{B6DC8E62-382B-4C6D-9240-DDD4AAAD676A}">
      <dgm:prSet/>
      <dgm:spPr/>
      <dgm:t>
        <a:bodyPr/>
        <a:lstStyle/>
        <a:p>
          <a:endParaRPr lang="ru-RU"/>
        </a:p>
      </dgm:t>
    </dgm:pt>
    <dgm:pt modelId="{125B1DD8-4551-42C0-B9DE-E0A21CF40BA3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Индивидуальные занятия)</a:t>
          </a:r>
        </a:p>
      </dgm:t>
    </dgm:pt>
    <dgm:pt modelId="{26202607-8917-428B-BE49-A4992AA7A3CC}" type="parTrans" cxnId="{4EFFB589-2AD3-4101-8099-67C3979CB480}">
      <dgm:prSet/>
      <dgm:spPr/>
      <dgm:t>
        <a:bodyPr/>
        <a:lstStyle/>
        <a:p>
          <a:endParaRPr lang="ru-RU"/>
        </a:p>
      </dgm:t>
    </dgm:pt>
    <dgm:pt modelId="{62879A72-2A09-4C87-B5A5-8C07047A7402}" type="sibTrans" cxnId="{4EFFB589-2AD3-4101-8099-67C3979CB480}">
      <dgm:prSet/>
      <dgm:spPr/>
      <dgm:t>
        <a:bodyPr/>
        <a:lstStyle/>
        <a:p>
          <a:endParaRPr lang="ru-RU"/>
        </a:p>
      </dgm:t>
    </dgm:pt>
    <dgm:pt modelId="{BC8D23DD-872E-4FC2-A446-D2361D67D912}" type="pres">
      <dgm:prSet presAssocID="{99516E92-F59D-4971-8456-C853483F3C8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3AB21A2-8D4C-44A6-BA89-4EA59E74D1A2}" type="pres">
      <dgm:prSet presAssocID="{D869A2D1-21F2-444D-AF39-704736D01063}" presName="centerShape" presStyleLbl="node0" presStyleIdx="0" presStyleCnt="1"/>
      <dgm:spPr/>
    </dgm:pt>
    <dgm:pt modelId="{853F5CF6-9D54-4518-B832-17B0899234AB}" type="pres">
      <dgm:prSet presAssocID="{4F3394C8-824B-409A-9AFB-C06A5C128A8B}" presName="parTrans" presStyleLbl="bgSibTrans2D1" presStyleIdx="0" presStyleCnt="3"/>
      <dgm:spPr/>
    </dgm:pt>
    <dgm:pt modelId="{A2CA19C2-7EF3-4D6D-96CF-AA2F96CB7EB6}" type="pres">
      <dgm:prSet presAssocID="{8BE71B73-12AC-4DD2-BF5F-8C8F323C96EE}" presName="node" presStyleLbl="node1" presStyleIdx="0" presStyleCnt="3">
        <dgm:presLayoutVars>
          <dgm:bulletEnabled val="1"/>
        </dgm:presLayoutVars>
      </dgm:prSet>
      <dgm:spPr/>
    </dgm:pt>
    <dgm:pt modelId="{94189589-E4A4-4B61-B655-0EB6B172E7A9}" type="pres">
      <dgm:prSet presAssocID="{7A5023A5-4AFC-4AA7-97D0-CFB79AE8757C}" presName="parTrans" presStyleLbl="bgSibTrans2D1" presStyleIdx="1" presStyleCnt="3"/>
      <dgm:spPr/>
    </dgm:pt>
    <dgm:pt modelId="{51C8178A-A88D-44BC-9B18-347E213872D2}" type="pres">
      <dgm:prSet presAssocID="{A4983257-8A2D-4CEF-B2F2-599F7BA4A4B9}" presName="node" presStyleLbl="node1" presStyleIdx="1" presStyleCnt="3">
        <dgm:presLayoutVars>
          <dgm:bulletEnabled val="1"/>
        </dgm:presLayoutVars>
      </dgm:prSet>
      <dgm:spPr/>
    </dgm:pt>
    <dgm:pt modelId="{E5E680EE-D441-454B-B22D-5EE7E71D76A9}" type="pres">
      <dgm:prSet presAssocID="{26202607-8917-428B-BE49-A4992AA7A3CC}" presName="parTrans" presStyleLbl="bgSibTrans2D1" presStyleIdx="2" presStyleCnt="3"/>
      <dgm:spPr/>
    </dgm:pt>
    <dgm:pt modelId="{639ABCE3-D794-46C2-B577-95F418D93232}" type="pres">
      <dgm:prSet presAssocID="{125B1DD8-4551-42C0-B9DE-E0A21CF40BA3}" presName="node" presStyleLbl="node1" presStyleIdx="2" presStyleCnt="3">
        <dgm:presLayoutVars>
          <dgm:bulletEnabled val="1"/>
        </dgm:presLayoutVars>
      </dgm:prSet>
      <dgm:spPr/>
    </dgm:pt>
  </dgm:ptLst>
  <dgm:cxnLst>
    <dgm:cxn modelId="{FE62C002-2468-4284-BAB7-50CA9CD65D3F}" srcId="{99516E92-F59D-4971-8456-C853483F3C87}" destId="{D869A2D1-21F2-444D-AF39-704736D01063}" srcOrd="0" destOrd="0" parTransId="{20F796A1-2EB6-42B6-9CE4-562E4F8A684B}" sibTransId="{5110AFA8-5FA0-4349-B366-F11E3F7A4DA0}"/>
    <dgm:cxn modelId="{7CCA831A-AD6C-4641-9ADF-996FC5D5E835}" type="presOf" srcId="{D869A2D1-21F2-444D-AF39-704736D01063}" destId="{A3AB21A2-8D4C-44A6-BA89-4EA59E74D1A2}" srcOrd="0" destOrd="0" presId="urn:microsoft.com/office/officeart/2005/8/layout/radial4"/>
    <dgm:cxn modelId="{2C641820-CC1F-4BC9-B468-AEE7310AA068}" type="presOf" srcId="{8BE71B73-12AC-4DD2-BF5F-8C8F323C96EE}" destId="{A2CA19C2-7EF3-4D6D-96CF-AA2F96CB7EB6}" srcOrd="0" destOrd="0" presId="urn:microsoft.com/office/officeart/2005/8/layout/radial4"/>
    <dgm:cxn modelId="{B6DC8E62-382B-4C6D-9240-DDD4AAAD676A}" srcId="{D869A2D1-21F2-444D-AF39-704736D01063}" destId="{A4983257-8A2D-4CEF-B2F2-599F7BA4A4B9}" srcOrd="1" destOrd="0" parTransId="{7A5023A5-4AFC-4AA7-97D0-CFB79AE8757C}" sibTransId="{9A2E1E16-5A6F-4042-AE4C-03D63D689BC0}"/>
    <dgm:cxn modelId="{363BBA88-C446-439B-A7E1-A63C265DCF15}" type="presOf" srcId="{A4983257-8A2D-4CEF-B2F2-599F7BA4A4B9}" destId="{51C8178A-A88D-44BC-9B18-347E213872D2}" srcOrd="0" destOrd="0" presId="urn:microsoft.com/office/officeart/2005/8/layout/radial4"/>
    <dgm:cxn modelId="{4EFFB589-2AD3-4101-8099-67C3979CB480}" srcId="{D869A2D1-21F2-444D-AF39-704736D01063}" destId="{125B1DD8-4551-42C0-B9DE-E0A21CF40BA3}" srcOrd="2" destOrd="0" parTransId="{26202607-8917-428B-BE49-A4992AA7A3CC}" sibTransId="{62879A72-2A09-4C87-B5A5-8C07047A7402}"/>
    <dgm:cxn modelId="{715281B8-9398-406B-B0FC-A54609DA8CF4}" srcId="{D869A2D1-21F2-444D-AF39-704736D01063}" destId="{8BE71B73-12AC-4DD2-BF5F-8C8F323C96EE}" srcOrd="0" destOrd="0" parTransId="{4F3394C8-824B-409A-9AFB-C06A5C128A8B}" sibTransId="{39B39817-24EE-4EC6-AA7F-35EE8C8E6DCA}"/>
    <dgm:cxn modelId="{F621EFC5-A4D2-4AD3-804F-2D775B5ED5ED}" type="presOf" srcId="{4F3394C8-824B-409A-9AFB-C06A5C128A8B}" destId="{853F5CF6-9D54-4518-B832-17B0899234AB}" srcOrd="0" destOrd="0" presId="urn:microsoft.com/office/officeart/2005/8/layout/radial4"/>
    <dgm:cxn modelId="{840863D6-919F-4EB0-91C5-D75AD46600B0}" type="presOf" srcId="{26202607-8917-428B-BE49-A4992AA7A3CC}" destId="{E5E680EE-D441-454B-B22D-5EE7E71D76A9}" srcOrd="0" destOrd="0" presId="urn:microsoft.com/office/officeart/2005/8/layout/radial4"/>
    <dgm:cxn modelId="{68CE39DA-0002-4A09-9DA7-EF2DDABC571D}" type="presOf" srcId="{99516E92-F59D-4971-8456-C853483F3C87}" destId="{BC8D23DD-872E-4FC2-A446-D2361D67D912}" srcOrd="0" destOrd="0" presId="urn:microsoft.com/office/officeart/2005/8/layout/radial4"/>
    <dgm:cxn modelId="{0D7B4FE0-9810-4708-A1F8-971F99E090FC}" type="presOf" srcId="{125B1DD8-4551-42C0-B9DE-E0A21CF40BA3}" destId="{639ABCE3-D794-46C2-B577-95F418D93232}" srcOrd="0" destOrd="0" presId="urn:microsoft.com/office/officeart/2005/8/layout/radial4"/>
    <dgm:cxn modelId="{FD5A25E9-7E07-4E43-A031-130481945665}" type="presOf" srcId="{7A5023A5-4AFC-4AA7-97D0-CFB79AE8757C}" destId="{94189589-E4A4-4B61-B655-0EB6B172E7A9}" srcOrd="0" destOrd="0" presId="urn:microsoft.com/office/officeart/2005/8/layout/radial4"/>
    <dgm:cxn modelId="{3ACE5EBB-9A00-4053-8DA8-9CDF8E6364B3}" type="presParOf" srcId="{BC8D23DD-872E-4FC2-A446-D2361D67D912}" destId="{A3AB21A2-8D4C-44A6-BA89-4EA59E74D1A2}" srcOrd="0" destOrd="0" presId="urn:microsoft.com/office/officeart/2005/8/layout/radial4"/>
    <dgm:cxn modelId="{62281528-0676-4BA0-9A8A-913BE5E4DB36}" type="presParOf" srcId="{BC8D23DD-872E-4FC2-A446-D2361D67D912}" destId="{853F5CF6-9D54-4518-B832-17B0899234AB}" srcOrd="1" destOrd="0" presId="urn:microsoft.com/office/officeart/2005/8/layout/radial4"/>
    <dgm:cxn modelId="{32CD7D0D-3F39-4FC7-B903-A3F680026AC2}" type="presParOf" srcId="{BC8D23DD-872E-4FC2-A446-D2361D67D912}" destId="{A2CA19C2-7EF3-4D6D-96CF-AA2F96CB7EB6}" srcOrd="2" destOrd="0" presId="urn:microsoft.com/office/officeart/2005/8/layout/radial4"/>
    <dgm:cxn modelId="{023766B1-C46D-4DEC-AF2F-9DD5561CE7CA}" type="presParOf" srcId="{BC8D23DD-872E-4FC2-A446-D2361D67D912}" destId="{94189589-E4A4-4B61-B655-0EB6B172E7A9}" srcOrd="3" destOrd="0" presId="urn:microsoft.com/office/officeart/2005/8/layout/radial4"/>
    <dgm:cxn modelId="{7ED18B90-3754-4377-B579-48333C5466BB}" type="presParOf" srcId="{BC8D23DD-872E-4FC2-A446-D2361D67D912}" destId="{51C8178A-A88D-44BC-9B18-347E213872D2}" srcOrd="4" destOrd="0" presId="urn:microsoft.com/office/officeart/2005/8/layout/radial4"/>
    <dgm:cxn modelId="{9DFF1FE3-1661-456E-B030-59B320C571E8}" type="presParOf" srcId="{BC8D23DD-872E-4FC2-A446-D2361D67D912}" destId="{E5E680EE-D441-454B-B22D-5EE7E71D76A9}" srcOrd="5" destOrd="0" presId="urn:microsoft.com/office/officeart/2005/8/layout/radial4"/>
    <dgm:cxn modelId="{23551DEB-2B67-49D5-B3EA-9338E9565B5A}" type="presParOf" srcId="{BC8D23DD-872E-4FC2-A446-D2361D67D912}" destId="{639ABCE3-D794-46C2-B577-95F418D9323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1BE22B-02B0-4B63-9E74-0002974CFB3D}" type="doc">
      <dgm:prSet loTypeId="urn:microsoft.com/office/officeart/2005/8/layout/arrow2" loCatId="process" qsTypeId="urn:microsoft.com/office/officeart/2005/8/quickstyle/3d4" qsCatId="3D" csTypeId="urn:microsoft.com/office/officeart/2005/8/colors/colorful2" csCatId="colorful" phldr="1"/>
      <dgm:spPr/>
    </dgm:pt>
    <dgm:pt modelId="{433DFB1B-67BE-410C-AF04-56A56C72AB4F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Комплектование групп в соответствии с проявлениями речевых нарушений</a:t>
          </a:r>
        </a:p>
      </dgm:t>
    </dgm:pt>
    <dgm:pt modelId="{DAEBB8FB-70AB-4001-99F9-AA24D595D12D}" type="parTrans" cxnId="{FB91E3E6-F4A4-4F72-9DE1-BB2A0A1A337B}">
      <dgm:prSet/>
      <dgm:spPr/>
      <dgm:t>
        <a:bodyPr/>
        <a:lstStyle/>
        <a:p>
          <a:endParaRPr lang="ru-RU"/>
        </a:p>
      </dgm:t>
    </dgm:pt>
    <dgm:pt modelId="{E255A542-FA75-4BFC-BDC6-6A5A51009FF7}" type="sibTrans" cxnId="{FB91E3E6-F4A4-4F72-9DE1-BB2A0A1A337B}">
      <dgm:prSet/>
      <dgm:spPr/>
      <dgm:t>
        <a:bodyPr/>
        <a:lstStyle/>
        <a:p>
          <a:endParaRPr lang="ru-RU"/>
        </a:p>
      </dgm:t>
    </dgm:pt>
    <dgm:pt modelId="{B7E2FD51-7B30-40C5-A8C0-F6FB9E1BCA26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Логопедические занятия в течение учебного года</a:t>
          </a:r>
        </a:p>
      </dgm:t>
    </dgm:pt>
    <dgm:pt modelId="{14A8CBE7-6066-4896-BAA3-7D3C7A578E57}" type="parTrans" cxnId="{5E09978A-F436-4CBB-95B4-E13785474687}">
      <dgm:prSet/>
      <dgm:spPr/>
      <dgm:t>
        <a:bodyPr/>
        <a:lstStyle/>
        <a:p>
          <a:endParaRPr lang="ru-RU"/>
        </a:p>
      </dgm:t>
    </dgm:pt>
    <dgm:pt modelId="{73CA0E99-0F85-42B4-B75E-D02643994C5C}" type="sibTrans" cxnId="{5E09978A-F436-4CBB-95B4-E13785474687}">
      <dgm:prSet/>
      <dgm:spPr/>
      <dgm:t>
        <a:bodyPr/>
        <a:lstStyle/>
        <a:p>
          <a:endParaRPr lang="ru-RU"/>
        </a:p>
      </dgm:t>
    </dgm:pt>
    <dgm:pt modelId="{A85FBE0D-0EA2-4FFC-A5E6-A13A2F2AECF8}">
      <dgm:prSet phldrT="[Текст]"/>
      <dgm:spPr/>
      <dgm:t>
        <a:bodyPr/>
        <a:lstStyle/>
        <a:p>
          <a:r>
            <a:rPr lang="ru-RU" dirty="0">
              <a:latin typeface="Arial Narrow" pitchFamily="34" charset="0"/>
            </a:rPr>
            <a:t>Выпуск обучающихся в течение или в конце учебного года.</a:t>
          </a:r>
        </a:p>
        <a:p>
          <a:r>
            <a:rPr lang="ru-RU" dirty="0">
              <a:latin typeface="Arial Narrow" pitchFamily="34" charset="0"/>
            </a:rPr>
            <a:t>--------------------</a:t>
          </a:r>
        </a:p>
        <a:p>
          <a:r>
            <a:rPr lang="ru-RU" dirty="0">
              <a:latin typeface="Arial Narrow" pitchFamily="34" charset="0"/>
            </a:rPr>
            <a:t>Переход на следующий год для занятий </a:t>
          </a:r>
          <a:r>
            <a:rPr lang="ru-RU">
              <a:latin typeface="Arial Narrow" pitchFamily="34" charset="0"/>
            </a:rPr>
            <a:t>с учителем-логопедом.</a:t>
          </a:r>
          <a:endParaRPr lang="ru-RU" dirty="0">
            <a:latin typeface="Arial Narrow" pitchFamily="34" charset="0"/>
          </a:endParaRPr>
        </a:p>
      </dgm:t>
    </dgm:pt>
    <dgm:pt modelId="{68577E62-E012-4470-B542-8D18BBA63D7D}" type="parTrans" cxnId="{D1846BEE-BB83-403D-9BF0-1F099C9A19FB}">
      <dgm:prSet/>
      <dgm:spPr/>
      <dgm:t>
        <a:bodyPr/>
        <a:lstStyle/>
        <a:p>
          <a:endParaRPr lang="ru-RU"/>
        </a:p>
      </dgm:t>
    </dgm:pt>
    <dgm:pt modelId="{5AEEAB0D-22B3-4661-A934-81150963C38C}" type="sibTrans" cxnId="{D1846BEE-BB83-403D-9BF0-1F099C9A19FB}">
      <dgm:prSet/>
      <dgm:spPr/>
      <dgm:t>
        <a:bodyPr/>
        <a:lstStyle/>
        <a:p>
          <a:endParaRPr lang="ru-RU"/>
        </a:p>
      </dgm:t>
    </dgm:pt>
    <dgm:pt modelId="{E7C90522-C2DF-4EC5-AF1C-DF882489D653}" type="pres">
      <dgm:prSet presAssocID="{451BE22B-02B0-4B63-9E74-0002974CFB3D}" presName="arrowDiagram" presStyleCnt="0">
        <dgm:presLayoutVars>
          <dgm:chMax val="5"/>
          <dgm:dir/>
          <dgm:resizeHandles val="exact"/>
        </dgm:presLayoutVars>
      </dgm:prSet>
      <dgm:spPr/>
    </dgm:pt>
    <dgm:pt modelId="{790CE59F-AA7C-415B-8C7D-1DF55518BA76}" type="pres">
      <dgm:prSet presAssocID="{451BE22B-02B0-4B63-9E74-0002974CFB3D}" presName="arrow" presStyleLbl="bgShp" presStyleIdx="0" presStyleCnt="1"/>
      <dgm:spPr/>
    </dgm:pt>
    <dgm:pt modelId="{7CD9522E-E6E9-496E-B732-FDE843356337}" type="pres">
      <dgm:prSet presAssocID="{451BE22B-02B0-4B63-9E74-0002974CFB3D}" presName="arrowDiagram3" presStyleCnt="0"/>
      <dgm:spPr/>
    </dgm:pt>
    <dgm:pt modelId="{2A181B2B-94E3-4969-9B14-96D8F002BA32}" type="pres">
      <dgm:prSet presAssocID="{433DFB1B-67BE-410C-AF04-56A56C72AB4F}" presName="bullet3a" presStyleLbl="node1" presStyleIdx="0" presStyleCnt="3"/>
      <dgm:spPr/>
    </dgm:pt>
    <dgm:pt modelId="{79E95AAC-62B6-401E-89B0-AC4397CF0F8A}" type="pres">
      <dgm:prSet presAssocID="{433DFB1B-67BE-410C-AF04-56A56C72AB4F}" presName="textBox3a" presStyleLbl="revTx" presStyleIdx="0" presStyleCnt="3">
        <dgm:presLayoutVars>
          <dgm:bulletEnabled val="1"/>
        </dgm:presLayoutVars>
      </dgm:prSet>
      <dgm:spPr/>
    </dgm:pt>
    <dgm:pt modelId="{D95AB2B9-0BDC-4D31-869F-B009031500D3}" type="pres">
      <dgm:prSet presAssocID="{B7E2FD51-7B30-40C5-A8C0-F6FB9E1BCA26}" presName="bullet3b" presStyleLbl="node1" presStyleIdx="1" presStyleCnt="3"/>
      <dgm:spPr/>
    </dgm:pt>
    <dgm:pt modelId="{25BB2FCF-3CC0-4311-B236-A7A664E493B0}" type="pres">
      <dgm:prSet presAssocID="{B7E2FD51-7B30-40C5-A8C0-F6FB9E1BCA26}" presName="textBox3b" presStyleLbl="revTx" presStyleIdx="1" presStyleCnt="3">
        <dgm:presLayoutVars>
          <dgm:bulletEnabled val="1"/>
        </dgm:presLayoutVars>
      </dgm:prSet>
      <dgm:spPr/>
    </dgm:pt>
    <dgm:pt modelId="{058EEF37-18B8-47EA-9ACB-2C7A2A302504}" type="pres">
      <dgm:prSet presAssocID="{A85FBE0D-0EA2-4FFC-A5E6-A13A2F2AECF8}" presName="bullet3c" presStyleLbl="node1" presStyleIdx="2" presStyleCnt="3"/>
      <dgm:spPr/>
    </dgm:pt>
    <dgm:pt modelId="{518DB530-6755-4AC4-ACDA-BDC9375A5A4C}" type="pres">
      <dgm:prSet presAssocID="{A85FBE0D-0EA2-4FFC-A5E6-A13A2F2AECF8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5D2B3004-D8CA-4632-AEA8-9CE84A437FB6}" type="presOf" srcId="{451BE22B-02B0-4B63-9E74-0002974CFB3D}" destId="{E7C90522-C2DF-4EC5-AF1C-DF882489D653}" srcOrd="0" destOrd="0" presId="urn:microsoft.com/office/officeart/2005/8/layout/arrow2"/>
    <dgm:cxn modelId="{654BC82D-7A28-4995-82AA-D61BFC9ADF0C}" type="presOf" srcId="{A85FBE0D-0EA2-4FFC-A5E6-A13A2F2AECF8}" destId="{518DB530-6755-4AC4-ACDA-BDC9375A5A4C}" srcOrd="0" destOrd="0" presId="urn:microsoft.com/office/officeart/2005/8/layout/arrow2"/>
    <dgm:cxn modelId="{5E09978A-F436-4CBB-95B4-E13785474687}" srcId="{451BE22B-02B0-4B63-9E74-0002974CFB3D}" destId="{B7E2FD51-7B30-40C5-A8C0-F6FB9E1BCA26}" srcOrd="1" destOrd="0" parTransId="{14A8CBE7-6066-4896-BAA3-7D3C7A578E57}" sibTransId="{73CA0E99-0F85-42B4-B75E-D02643994C5C}"/>
    <dgm:cxn modelId="{370032A0-F5AF-4C4F-BC1A-EDC63C7DDD61}" type="presOf" srcId="{B7E2FD51-7B30-40C5-A8C0-F6FB9E1BCA26}" destId="{25BB2FCF-3CC0-4311-B236-A7A664E493B0}" srcOrd="0" destOrd="0" presId="urn:microsoft.com/office/officeart/2005/8/layout/arrow2"/>
    <dgm:cxn modelId="{47F688A9-FCFA-41AC-A2F0-78E3FDECD9FC}" type="presOf" srcId="{433DFB1B-67BE-410C-AF04-56A56C72AB4F}" destId="{79E95AAC-62B6-401E-89B0-AC4397CF0F8A}" srcOrd="0" destOrd="0" presId="urn:microsoft.com/office/officeart/2005/8/layout/arrow2"/>
    <dgm:cxn modelId="{FB91E3E6-F4A4-4F72-9DE1-BB2A0A1A337B}" srcId="{451BE22B-02B0-4B63-9E74-0002974CFB3D}" destId="{433DFB1B-67BE-410C-AF04-56A56C72AB4F}" srcOrd="0" destOrd="0" parTransId="{DAEBB8FB-70AB-4001-99F9-AA24D595D12D}" sibTransId="{E255A542-FA75-4BFC-BDC6-6A5A51009FF7}"/>
    <dgm:cxn modelId="{D1846BEE-BB83-403D-9BF0-1F099C9A19FB}" srcId="{451BE22B-02B0-4B63-9E74-0002974CFB3D}" destId="{A85FBE0D-0EA2-4FFC-A5E6-A13A2F2AECF8}" srcOrd="2" destOrd="0" parTransId="{68577E62-E012-4470-B542-8D18BBA63D7D}" sibTransId="{5AEEAB0D-22B3-4661-A934-81150963C38C}"/>
    <dgm:cxn modelId="{3354AD2D-0D5A-4D6C-8C7A-8F88992470BC}" type="presParOf" srcId="{E7C90522-C2DF-4EC5-AF1C-DF882489D653}" destId="{790CE59F-AA7C-415B-8C7D-1DF55518BA76}" srcOrd="0" destOrd="0" presId="urn:microsoft.com/office/officeart/2005/8/layout/arrow2"/>
    <dgm:cxn modelId="{637D645E-9C8D-44EB-BBA4-ABE6B2BC4667}" type="presParOf" srcId="{E7C90522-C2DF-4EC5-AF1C-DF882489D653}" destId="{7CD9522E-E6E9-496E-B732-FDE843356337}" srcOrd="1" destOrd="0" presId="urn:microsoft.com/office/officeart/2005/8/layout/arrow2"/>
    <dgm:cxn modelId="{49386884-EF6E-4619-9C65-1CE7584C312C}" type="presParOf" srcId="{7CD9522E-E6E9-496E-B732-FDE843356337}" destId="{2A181B2B-94E3-4969-9B14-96D8F002BA32}" srcOrd="0" destOrd="0" presId="urn:microsoft.com/office/officeart/2005/8/layout/arrow2"/>
    <dgm:cxn modelId="{4B9401F1-1860-4D64-A33E-8E8D20126034}" type="presParOf" srcId="{7CD9522E-E6E9-496E-B732-FDE843356337}" destId="{79E95AAC-62B6-401E-89B0-AC4397CF0F8A}" srcOrd="1" destOrd="0" presId="urn:microsoft.com/office/officeart/2005/8/layout/arrow2"/>
    <dgm:cxn modelId="{F5588411-1C2C-441E-A381-E0791A8EF5A5}" type="presParOf" srcId="{7CD9522E-E6E9-496E-B732-FDE843356337}" destId="{D95AB2B9-0BDC-4D31-869F-B009031500D3}" srcOrd="2" destOrd="0" presId="urn:microsoft.com/office/officeart/2005/8/layout/arrow2"/>
    <dgm:cxn modelId="{F3335B00-DCD8-4197-9DB2-B93486BCEE08}" type="presParOf" srcId="{7CD9522E-E6E9-496E-B732-FDE843356337}" destId="{25BB2FCF-3CC0-4311-B236-A7A664E493B0}" srcOrd="3" destOrd="0" presId="urn:microsoft.com/office/officeart/2005/8/layout/arrow2"/>
    <dgm:cxn modelId="{6EEA53E7-DCAB-4E76-A5C0-4E352FB306AD}" type="presParOf" srcId="{7CD9522E-E6E9-496E-B732-FDE843356337}" destId="{058EEF37-18B8-47EA-9ACB-2C7A2A302504}" srcOrd="4" destOrd="0" presId="urn:microsoft.com/office/officeart/2005/8/layout/arrow2"/>
    <dgm:cxn modelId="{690E0D79-5E0D-4571-853A-A25606173989}" type="presParOf" srcId="{7CD9522E-E6E9-496E-B732-FDE843356337}" destId="{518DB530-6755-4AC4-ACDA-BDC9375A5A4C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FC068-8582-48B7-BB57-6A8F59A64592}">
      <dsp:nvSpPr>
        <dsp:cNvPr id="0" name=""/>
        <dsp:cNvSpPr/>
      </dsp:nvSpPr>
      <dsp:spPr>
        <a:xfrm>
          <a:off x="4839464" y="44925"/>
          <a:ext cx="1525057" cy="1525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 Narrow" pitchFamily="34" charset="0"/>
            </a:rPr>
            <a:t>Обследование устной речи и навыков письма (в сентябре)</a:t>
          </a:r>
        </a:p>
      </dsp:txBody>
      <dsp:txXfrm>
        <a:off x="4839464" y="44925"/>
        <a:ext cx="1525057" cy="1525057"/>
      </dsp:txXfrm>
    </dsp:sp>
    <dsp:sp modelId="{8E57BEEC-F2F6-4265-8A76-DCEC779B09A6}">
      <dsp:nvSpPr>
        <dsp:cNvPr id="0" name=""/>
        <dsp:cNvSpPr/>
      </dsp:nvSpPr>
      <dsp:spPr>
        <a:xfrm>
          <a:off x="1248496" y="387"/>
          <a:ext cx="5722263" cy="5722263"/>
        </a:xfrm>
        <a:prstGeom prst="circularArrow">
          <a:avLst>
            <a:gd name="adj1" fmla="val 5197"/>
            <a:gd name="adj2" fmla="val 335683"/>
            <a:gd name="adj3" fmla="val 21294179"/>
            <a:gd name="adj4" fmla="val 19765418"/>
            <a:gd name="adj5" fmla="val 606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75A53A-6071-427B-BA66-24D228B7C272}">
      <dsp:nvSpPr>
        <dsp:cNvPr id="0" name=""/>
        <dsp:cNvSpPr/>
      </dsp:nvSpPr>
      <dsp:spPr>
        <a:xfrm>
          <a:off x="5761796" y="2883572"/>
          <a:ext cx="1525057" cy="1525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 Narrow" pitchFamily="34" charset="0"/>
            </a:rPr>
            <a:t>Углублённое изучение контингента, уточнение логопедического заключения и комплектование групп</a:t>
          </a:r>
        </a:p>
      </dsp:txBody>
      <dsp:txXfrm>
        <a:off x="5761796" y="2883572"/>
        <a:ext cx="1525057" cy="1525057"/>
      </dsp:txXfrm>
    </dsp:sp>
    <dsp:sp modelId="{3885F8F4-11F2-4A37-A608-361C64F22F5E}">
      <dsp:nvSpPr>
        <dsp:cNvPr id="0" name=""/>
        <dsp:cNvSpPr/>
      </dsp:nvSpPr>
      <dsp:spPr>
        <a:xfrm>
          <a:off x="1248496" y="387"/>
          <a:ext cx="5722263" cy="5722263"/>
        </a:xfrm>
        <a:prstGeom prst="circularArrow">
          <a:avLst>
            <a:gd name="adj1" fmla="val 5197"/>
            <a:gd name="adj2" fmla="val 335683"/>
            <a:gd name="adj3" fmla="val 4015669"/>
            <a:gd name="adj4" fmla="val 2252541"/>
            <a:gd name="adj5" fmla="val 6063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E03D6E-715F-4504-A548-19234AE52590}">
      <dsp:nvSpPr>
        <dsp:cNvPr id="0" name=""/>
        <dsp:cNvSpPr/>
      </dsp:nvSpPr>
      <dsp:spPr>
        <a:xfrm>
          <a:off x="3347099" y="4637953"/>
          <a:ext cx="1525057" cy="1525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 Narrow" pitchFamily="34" charset="0"/>
            </a:rPr>
            <a:t>Проведение фронтальных и индивидуальных логопедических занятий</a:t>
          </a:r>
        </a:p>
      </dsp:txBody>
      <dsp:txXfrm>
        <a:off x="3347099" y="4637953"/>
        <a:ext cx="1525057" cy="1525057"/>
      </dsp:txXfrm>
    </dsp:sp>
    <dsp:sp modelId="{461D768C-D5E0-4009-8482-BAC04C3B4BF0}">
      <dsp:nvSpPr>
        <dsp:cNvPr id="0" name=""/>
        <dsp:cNvSpPr/>
      </dsp:nvSpPr>
      <dsp:spPr>
        <a:xfrm>
          <a:off x="1248496" y="387"/>
          <a:ext cx="5722263" cy="5722263"/>
        </a:xfrm>
        <a:prstGeom prst="circularArrow">
          <a:avLst>
            <a:gd name="adj1" fmla="val 5197"/>
            <a:gd name="adj2" fmla="val 335683"/>
            <a:gd name="adj3" fmla="val 8211776"/>
            <a:gd name="adj4" fmla="val 6448648"/>
            <a:gd name="adj5" fmla="val 6063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D1DC982-A963-44D5-A887-23BD7C1CB067}">
      <dsp:nvSpPr>
        <dsp:cNvPr id="0" name=""/>
        <dsp:cNvSpPr/>
      </dsp:nvSpPr>
      <dsp:spPr>
        <a:xfrm>
          <a:off x="932401" y="2883572"/>
          <a:ext cx="1525057" cy="1525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 Narrow" pitchFamily="34" charset="0"/>
            </a:rPr>
            <a:t>Повторное обследование устной речи и навыков письма (в мае)</a:t>
          </a:r>
        </a:p>
      </dsp:txBody>
      <dsp:txXfrm>
        <a:off x="932401" y="2883572"/>
        <a:ext cx="1525057" cy="1525057"/>
      </dsp:txXfrm>
    </dsp:sp>
    <dsp:sp modelId="{7E496856-2770-4899-BF58-86B695D5A792}">
      <dsp:nvSpPr>
        <dsp:cNvPr id="0" name=""/>
        <dsp:cNvSpPr/>
      </dsp:nvSpPr>
      <dsp:spPr>
        <a:xfrm>
          <a:off x="1248218" y="-21124"/>
          <a:ext cx="5722263" cy="5722263"/>
        </a:xfrm>
        <a:prstGeom prst="circularArrow">
          <a:avLst>
            <a:gd name="adj1" fmla="val 5197"/>
            <a:gd name="adj2" fmla="val 335683"/>
            <a:gd name="adj3" fmla="val 12222950"/>
            <a:gd name="adj4" fmla="val 10741009"/>
            <a:gd name="adj5" fmla="val 6063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E51CE68-E09D-46D8-A380-35BDFA0EE62D}">
      <dsp:nvSpPr>
        <dsp:cNvPr id="0" name=""/>
        <dsp:cNvSpPr/>
      </dsp:nvSpPr>
      <dsp:spPr>
        <a:xfrm>
          <a:off x="1800203" y="72017"/>
          <a:ext cx="1525057" cy="1525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 Narrow" pitchFamily="34" charset="0"/>
            </a:rPr>
            <a:t>Подведение итогов: обучающиеся выпускаются или остаются для продолжения логопедической работы</a:t>
          </a:r>
        </a:p>
      </dsp:txBody>
      <dsp:txXfrm>
        <a:off x="1800203" y="72017"/>
        <a:ext cx="1525057" cy="1525057"/>
      </dsp:txXfrm>
    </dsp:sp>
    <dsp:sp modelId="{3F21A30B-A821-42F2-8124-BD2B50A79F2E}">
      <dsp:nvSpPr>
        <dsp:cNvPr id="0" name=""/>
        <dsp:cNvSpPr/>
      </dsp:nvSpPr>
      <dsp:spPr>
        <a:xfrm>
          <a:off x="1230258" y="-5161"/>
          <a:ext cx="5722263" cy="5722263"/>
        </a:xfrm>
        <a:prstGeom prst="circularArrow">
          <a:avLst>
            <a:gd name="adj1" fmla="val 5197"/>
            <a:gd name="adj2" fmla="val 335683"/>
            <a:gd name="adj3" fmla="val 16892466"/>
            <a:gd name="adj4" fmla="val 15146239"/>
            <a:gd name="adj5" fmla="val 6063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B21A2-8D4C-44A6-BA89-4EA59E74D1A2}">
      <dsp:nvSpPr>
        <dsp:cNvPr id="0" name=""/>
        <dsp:cNvSpPr/>
      </dsp:nvSpPr>
      <dsp:spPr>
        <a:xfrm>
          <a:off x="3079750" y="2465469"/>
          <a:ext cx="2070098" cy="207009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latin typeface="Arial Narrow" pitchFamily="34" charset="0"/>
            </a:rPr>
            <a:t>Результат</a:t>
          </a:r>
        </a:p>
      </dsp:txBody>
      <dsp:txXfrm>
        <a:off x="3382909" y="2768628"/>
        <a:ext cx="1463780" cy="1463780"/>
      </dsp:txXfrm>
    </dsp:sp>
    <dsp:sp modelId="{853F5CF6-9D54-4518-B832-17B0899234AB}">
      <dsp:nvSpPr>
        <dsp:cNvPr id="0" name=""/>
        <dsp:cNvSpPr/>
      </dsp:nvSpPr>
      <dsp:spPr>
        <a:xfrm rot="12900000">
          <a:off x="1749109" y="2104182"/>
          <a:ext cx="1585610" cy="5899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CA19C2-7EF3-4D6D-96CF-AA2F96CB7EB6}">
      <dsp:nvSpPr>
        <dsp:cNvPr id="0" name=""/>
        <dsp:cNvSpPr/>
      </dsp:nvSpPr>
      <dsp:spPr>
        <a:xfrm>
          <a:off x="909189" y="1157800"/>
          <a:ext cx="1966593" cy="15732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Arial Narrow" pitchFamily="34" charset="0"/>
            </a:rPr>
            <a:t>тренировка дома (выполнение заданий логопеда)</a:t>
          </a:r>
        </a:p>
      </dsp:txBody>
      <dsp:txXfrm>
        <a:off x="955269" y="1203880"/>
        <a:ext cx="1874433" cy="1481114"/>
      </dsp:txXfrm>
    </dsp:sp>
    <dsp:sp modelId="{94189589-E4A4-4B61-B655-0EB6B172E7A9}">
      <dsp:nvSpPr>
        <dsp:cNvPr id="0" name=""/>
        <dsp:cNvSpPr/>
      </dsp:nvSpPr>
      <dsp:spPr>
        <a:xfrm rot="16200000">
          <a:off x="3321994" y="1285390"/>
          <a:ext cx="1585610" cy="5899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C8178A-A88D-44BC-9B18-347E213872D2}">
      <dsp:nvSpPr>
        <dsp:cNvPr id="0" name=""/>
        <dsp:cNvSpPr/>
      </dsp:nvSpPr>
      <dsp:spPr>
        <a:xfrm>
          <a:off x="3131503" y="936"/>
          <a:ext cx="1966593" cy="15732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Arial Narrow" pitchFamily="34" charset="0"/>
            </a:rPr>
            <a:t>Групповые занятия</a:t>
          </a:r>
        </a:p>
      </dsp:txBody>
      <dsp:txXfrm>
        <a:off x="3177583" y="47016"/>
        <a:ext cx="1874433" cy="1481114"/>
      </dsp:txXfrm>
    </dsp:sp>
    <dsp:sp modelId="{E5E680EE-D441-454B-B22D-5EE7E71D76A9}">
      <dsp:nvSpPr>
        <dsp:cNvPr id="0" name=""/>
        <dsp:cNvSpPr/>
      </dsp:nvSpPr>
      <dsp:spPr>
        <a:xfrm rot="19500000">
          <a:off x="4894880" y="2104182"/>
          <a:ext cx="1585610" cy="5899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9ABCE3-D794-46C2-B577-95F418D93232}">
      <dsp:nvSpPr>
        <dsp:cNvPr id="0" name=""/>
        <dsp:cNvSpPr/>
      </dsp:nvSpPr>
      <dsp:spPr>
        <a:xfrm>
          <a:off x="5353816" y="1157800"/>
          <a:ext cx="1966593" cy="15732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Arial Narrow" pitchFamily="34" charset="0"/>
            </a:rPr>
            <a:t>Индивидуальные занятия)</a:t>
          </a:r>
        </a:p>
      </dsp:txBody>
      <dsp:txXfrm>
        <a:off x="5399896" y="1203880"/>
        <a:ext cx="1874433" cy="14811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CE59F-AA7C-415B-8C7D-1DF55518BA76}">
      <dsp:nvSpPr>
        <dsp:cNvPr id="0" name=""/>
        <dsp:cNvSpPr/>
      </dsp:nvSpPr>
      <dsp:spPr>
        <a:xfrm>
          <a:off x="0" y="175519"/>
          <a:ext cx="7848872" cy="490554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81B2B-94E3-4969-9B14-96D8F002BA32}">
      <dsp:nvSpPr>
        <dsp:cNvPr id="0" name=""/>
        <dsp:cNvSpPr/>
      </dsp:nvSpPr>
      <dsp:spPr>
        <a:xfrm>
          <a:off x="996806" y="3561326"/>
          <a:ext cx="204070" cy="20407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E95AAC-62B6-401E-89B0-AC4397CF0F8A}">
      <dsp:nvSpPr>
        <dsp:cNvPr id="0" name=""/>
        <dsp:cNvSpPr/>
      </dsp:nvSpPr>
      <dsp:spPr>
        <a:xfrm>
          <a:off x="1098842" y="3663361"/>
          <a:ext cx="1828787" cy="1417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133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 Narrow" pitchFamily="34" charset="0"/>
            </a:rPr>
            <a:t>Комплектование групп в соответствии с проявлениями речевых нарушений</a:t>
          </a:r>
        </a:p>
      </dsp:txBody>
      <dsp:txXfrm>
        <a:off x="1098842" y="3663361"/>
        <a:ext cx="1828787" cy="1417702"/>
      </dsp:txXfrm>
    </dsp:sp>
    <dsp:sp modelId="{D95AB2B9-0BDC-4D31-869F-B009031500D3}">
      <dsp:nvSpPr>
        <dsp:cNvPr id="0" name=""/>
        <dsp:cNvSpPr/>
      </dsp:nvSpPr>
      <dsp:spPr>
        <a:xfrm>
          <a:off x="2798122" y="2227999"/>
          <a:ext cx="368896" cy="368896"/>
        </a:xfrm>
        <a:prstGeom prst="ellipse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BB2FCF-3CC0-4311-B236-A7A664E493B0}">
      <dsp:nvSpPr>
        <dsp:cNvPr id="0" name=""/>
        <dsp:cNvSpPr/>
      </dsp:nvSpPr>
      <dsp:spPr>
        <a:xfrm>
          <a:off x="2982571" y="2412448"/>
          <a:ext cx="1883729" cy="2668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471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 Narrow" pitchFamily="34" charset="0"/>
            </a:rPr>
            <a:t>Логопедические занятия в течение учебного года</a:t>
          </a:r>
        </a:p>
      </dsp:txBody>
      <dsp:txXfrm>
        <a:off x="2982571" y="2412448"/>
        <a:ext cx="1883729" cy="2668616"/>
      </dsp:txXfrm>
    </dsp:sp>
    <dsp:sp modelId="{058EEF37-18B8-47EA-9ACB-2C7A2A302504}">
      <dsp:nvSpPr>
        <dsp:cNvPr id="0" name=""/>
        <dsp:cNvSpPr/>
      </dsp:nvSpPr>
      <dsp:spPr>
        <a:xfrm>
          <a:off x="4964411" y="1416622"/>
          <a:ext cx="510176" cy="510176"/>
        </a:xfrm>
        <a:prstGeom prst="ellipse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DB530-6755-4AC4-ACDA-BDC9375A5A4C}">
      <dsp:nvSpPr>
        <dsp:cNvPr id="0" name=""/>
        <dsp:cNvSpPr/>
      </dsp:nvSpPr>
      <dsp:spPr>
        <a:xfrm>
          <a:off x="5219499" y="1671710"/>
          <a:ext cx="1883729" cy="3409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332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 Narrow" pitchFamily="34" charset="0"/>
            </a:rPr>
            <a:t>Выпуск обучающихся в течение или в конце учебного года.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 Narrow" pitchFamily="34" charset="0"/>
            </a:rPr>
            <a:t>--------------------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 Narrow" pitchFamily="34" charset="0"/>
            </a:rPr>
            <a:t>Переход на следующий год для занятий </a:t>
          </a:r>
          <a:r>
            <a:rPr lang="ru-RU" sz="1800" kern="1200">
              <a:latin typeface="Arial Narrow" pitchFamily="34" charset="0"/>
            </a:rPr>
            <a:t>с учителем-логопедом.</a:t>
          </a:r>
          <a:endParaRPr lang="ru-RU" sz="1800" kern="1200" dirty="0">
            <a:latin typeface="Arial Narrow" pitchFamily="34" charset="0"/>
          </a:endParaRPr>
        </a:p>
      </dsp:txBody>
      <dsp:txXfrm>
        <a:off x="5219499" y="1671710"/>
        <a:ext cx="1883729" cy="3409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E62B625-CD99-4AE3-A98B-4066EF238091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F9DCF2-5712-45CC-8CC1-EC1748999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1340768"/>
            <a:ext cx="6334472" cy="2808312"/>
          </a:xfrm>
        </p:spPr>
        <p:txBody>
          <a:bodyPr/>
          <a:lstStyle/>
          <a:p>
            <a:pPr algn="r"/>
            <a:r>
              <a:rPr lang="ru-RU" dirty="0">
                <a:latin typeface="Arial Narrow" pitchFamily="34" charset="0"/>
              </a:rPr>
              <a:t>Организация логопедической работы в </a:t>
            </a:r>
            <a:r>
              <a:rPr lang="ru-RU" sz="3200" dirty="0">
                <a:latin typeface="Arial Narrow" pitchFamily="34" charset="0"/>
              </a:rPr>
              <a:t>МБОУ СОШ № 29 </a:t>
            </a:r>
            <a:br>
              <a:rPr lang="ru-RU" sz="3200" dirty="0">
                <a:latin typeface="Arial Narrow" pitchFamily="34" charset="0"/>
              </a:rPr>
            </a:br>
            <a:endParaRPr lang="ru-RU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5157192"/>
            <a:ext cx="6624736" cy="1368152"/>
          </a:xfrm>
        </p:spPr>
        <p:txBody>
          <a:bodyPr>
            <a:normAutofit/>
          </a:bodyPr>
          <a:lstStyle/>
          <a:p>
            <a:pPr algn="ctr"/>
            <a:endParaRPr lang="ru-RU" sz="1900" dirty="0">
              <a:latin typeface="Arial Narrow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104" y="32863"/>
            <a:ext cx="8363272" cy="1019873"/>
          </a:xfrm>
        </p:spPr>
        <p:txBody>
          <a:bodyPr anchor="t"/>
          <a:lstStyle/>
          <a:p>
            <a:r>
              <a:rPr lang="ru-RU" dirty="0">
                <a:latin typeface="Arial Narrow" panose="020B0606020202030204" pitchFamily="34" charset="0"/>
              </a:rPr>
              <a:t>Федеральный закон об образовании РФ № 273-ФЗ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493231"/>
            <a:ext cx="8640960" cy="1567617"/>
          </a:xfrm>
        </p:spPr>
        <p:txBody>
          <a:bodyPr anchor="ctr">
            <a:normAutofit fontScale="85000" lnSpcReduction="20000"/>
          </a:bodyPr>
          <a:lstStyle/>
          <a:p>
            <a:pPr algn="just"/>
            <a:r>
              <a:rPr lang="ru-RU" sz="2300" b="1" dirty="0">
                <a:latin typeface="Arial Narrow" panose="020B0606020202030204" pitchFamily="34" charset="0"/>
              </a:rPr>
              <a:t>С 1 сентября 2014 года</a:t>
            </a:r>
            <a:r>
              <a:rPr lang="ru-RU" sz="2300" dirty="0">
                <a:latin typeface="Arial Narrow" panose="020B0606020202030204" pitchFamily="34" charset="0"/>
              </a:rPr>
              <a:t> (когда вступили в силу все статьи последней редакции Федерального закона об образовании № 273-ФЗ) обучающиеся, имеющие нарушения речи, должны пройти обследование специалистами образовательной организации (психолого-медико-педагогическим (</a:t>
            </a:r>
            <a:r>
              <a:rPr lang="ru-RU" sz="2300" dirty="0" err="1">
                <a:latin typeface="Arial Narrow" panose="020B0606020202030204" pitchFamily="34" charset="0"/>
              </a:rPr>
              <a:t>ПМПк</a:t>
            </a:r>
            <a:r>
              <a:rPr lang="ru-RU" sz="2300" dirty="0">
                <a:latin typeface="Arial Narrow" panose="020B0606020202030204" pitchFamily="34" charset="0"/>
              </a:rPr>
              <a:t>) или психолого-педагогическим консилиумом (</a:t>
            </a:r>
            <a:r>
              <a:rPr lang="ru-RU" sz="2300" dirty="0" err="1">
                <a:latin typeface="Arial Narrow" panose="020B0606020202030204" pitchFamily="34" charset="0"/>
              </a:rPr>
              <a:t>ППк</a:t>
            </a:r>
            <a:r>
              <a:rPr lang="ru-RU" sz="2300" dirty="0">
                <a:latin typeface="Arial Narrow" panose="020B0606020202030204" pitchFamily="34" charset="0"/>
              </a:rPr>
              <a:t>)), после чего будет определён дальнейший маршрут коррекционной работы (дальнейшее прохождение </a:t>
            </a:r>
            <a:r>
              <a:rPr lang="ru-RU" sz="2300" dirty="0" err="1">
                <a:latin typeface="Arial Narrow" panose="020B0606020202030204" pitchFamily="34" charset="0"/>
              </a:rPr>
              <a:t>ТПМПКомиссии</a:t>
            </a:r>
            <a:r>
              <a:rPr lang="ru-RU" sz="2300" dirty="0">
                <a:latin typeface="Arial Narrow" panose="020B0606020202030204" pitchFamily="34" charset="0"/>
              </a:rPr>
              <a:t>).</a:t>
            </a:r>
          </a:p>
        </p:txBody>
      </p:sp>
      <p:pic>
        <p:nvPicPr>
          <p:cNvPr id="2050" name="Picture 2" descr="http://ilogoped.ucoz.ru/diagnostika_2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68239"/>
            <a:ext cx="7380312" cy="468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44452"/>
      </p:ext>
    </p:extLst>
  </p:cSld>
  <p:clrMapOvr>
    <a:masterClrMapping/>
  </p:clrMapOvr>
  <p:transition spd="slow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068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Arial Narrow" pitchFamily="34" charset="0"/>
              </a:rPr>
              <a:t>Годовой цикл работы учителя-логопеда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11085169"/>
              </p:ext>
            </p:extLst>
          </p:nvPr>
        </p:nvGraphicFramePr>
        <p:xfrm>
          <a:off x="539552" y="692696"/>
          <a:ext cx="8219256" cy="616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 descr="512_a43dd29b681550bda87c26265e1993f7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67744" y="1268760"/>
            <a:ext cx="4752528" cy="4752528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 Narrow" pitchFamily="34" charset="0"/>
              </a:rPr>
              <a:t>Логопедические занятия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764704"/>
          <a:ext cx="82296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 descr="46367_html_m88e68d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28184" y="3524250"/>
            <a:ext cx="2476500" cy="3333750"/>
          </a:xfrm>
          <a:prstGeom prst="rect">
            <a:avLst/>
          </a:prstGeom>
        </p:spPr>
      </p:pic>
      <p:pic>
        <p:nvPicPr>
          <p:cNvPr id="7" name="Рисунок 6" descr="1281009707_trulyalya(1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9512" y="3847976"/>
            <a:ext cx="2843808" cy="301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723350"/>
      </p:ext>
    </p:extLst>
  </p:cSld>
  <p:clrMapOvr>
    <a:masterClrMapping/>
  </p:clrMapOvr>
  <p:transition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ГБОУ гимназия 1507 ОШО 930\Теория личные наработки\Стенд\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0050"/>
            <a:ext cx="4608512" cy="626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424936" cy="980728"/>
          </a:xfrm>
        </p:spPr>
        <p:txBody>
          <a:bodyPr anchor="t"/>
          <a:lstStyle/>
          <a:p>
            <a:pPr algn="just"/>
            <a:r>
              <a:rPr lang="ru-RU" altLang="ru-RU" sz="2800" dirty="0">
                <a:latin typeface="Arial Narrow" panose="020B0606020202030204" pitchFamily="34" charset="0"/>
                <a:cs typeface="Arial" charset="0"/>
              </a:rPr>
              <a:t>Воспитание правильного звукопроизношения и дикции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44008" y="620688"/>
            <a:ext cx="4176464" cy="6046812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sz="2800" dirty="0">
                <a:solidFill>
                  <a:schemeClr val="tx2"/>
                </a:solidFill>
                <a:latin typeface="Arial Narrow" panose="020B0606020202030204" pitchFamily="34" charset="0"/>
                <a:cs typeface="Arial" pitchFamily="34" charset="0"/>
              </a:rPr>
              <a:t>Для работы над правильным произнесение звуков родного языка необходимо выполнять упражнения артикуляционной гимнастики.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solidFill>
                  <a:schemeClr val="tx2"/>
                </a:solidFill>
                <a:latin typeface="Arial Narrow" panose="020B0606020202030204" pitchFamily="34" charset="0"/>
                <a:cs typeface="Arial" pitchFamily="34" charset="0"/>
              </a:rPr>
              <a:t>Упражнения артикуляционной гимнастики должны выполняться:</a:t>
            </a:r>
          </a:p>
          <a:p>
            <a:pPr marL="525463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chemeClr val="tx2"/>
                </a:solidFill>
                <a:latin typeface="Arial Narrow" panose="020B0606020202030204" pitchFamily="34" charset="0"/>
                <a:cs typeface="Arial" pitchFamily="34" charset="0"/>
              </a:rPr>
              <a:t>перед зеркалом вместе со взрослым (чтобы у ребёнка был перед глазами образец правильной артикуляции);</a:t>
            </a:r>
          </a:p>
          <a:p>
            <a:pPr marL="525463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chemeClr val="tx2"/>
                </a:solidFill>
                <a:latin typeface="Arial Narrow" panose="020B0606020202030204" pitchFamily="34" charset="0"/>
                <a:cs typeface="Arial" pitchFamily="34" charset="0"/>
              </a:rPr>
              <a:t>ежедневно несколько раз в день (2-3 раза в день)</a:t>
            </a:r>
          </a:p>
          <a:p>
            <a:pPr marL="525463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chemeClr val="tx2"/>
                </a:solidFill>
                <a:latin typeface="Arial Narrow" panose="020B0606020202030204" pitchFamily="34" charset="0"/>
                <a:cs typeface="Arial" pitchFamily="34" charset="0"/>
              </a:rPr>
              <a:t>стабильно, с усердием и вниманием.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992020"/>
      </p:ext>
    </p:extLst>
  </p:cSld>
  <p:clrMapOvr>
    <a:masterClrMapping/>
  </p:clrMapOvr>
  <p:transition spd="slow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 Narrow" pitchFamily="34" charset="0"/>
              </a:rPr>
              <a:t>Учёт и передвижение обучающихся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5747233"/>
              </p:ext>
            </p:extLst>
          </p:nvPr>
        </p:nvGraphicFramePr>
        <p:xfrm>
          <a:off x="467544" y="908720"/>
          <a:ext cx="784887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5" descr="ig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874" y="620688"/>
            <a:ext cx="3114550" cy="2201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6938855" cy="324036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dirty="0">
                <a:latin typeface="Arial Narrow" panose="020B0606020202030204" pitchFamily="34" charset="0"/>
                <a:cs typeface="Arial" pitchFamily="34" charset="0"/>
              </a:rPr>
              <a:t>Ежедневное чтение вслух взрослыми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altLang="ru-RU" dirty="0">
                <a:latin typeface="Arial Narrow" panose="020B0606020202030204" pitchFamily="34" charset="0"/>
                <a:cs typeface="Arial" pitchFamily="34" charset="0"/>
              </a:rPr>
              <a:t> классических сказок и других детских произведений.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altLang="ru-RU" dirty="0">
                <a:latin typeface="Arial Narrow" panose="020B0606020202030204" pitchFamily="34" charset="0"/>
                <a:cs typeface="Arial" pitchFamily="34" charset="0"/>
              </a:rPr>
              <a:t>Живое общение в режимных моментах: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altLang="ru-RU" dirty="0">
                <a:latin typeface="Arial Narrow" panose="020B0606020202030204" pitchFamily="34" charset="0"/>
                <a:cs typeface="Arial" pitchFamily="34" charset="0"/>
              </a:rPr>
              <a:t>на прогулке, за столом, в играх и т.д.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altLang="ru-RU" dirty="0">
                <a:latin typeface="Arial Narrow" panose="020B0606020202030204" pitchFamily="34" charset="0"/>
                <a:cs typeface="Arial" pitchFamily="34" charset="0"/>
              </a:rPr>
              <a:t>Отвечайте на вопросы ребёнка и просите его что-то Вам рассказать, обсуждайте все события и явления. Взрослый должен ненавязчиво поправлять ошибки, допускаемые в речи ребёнком..</a:t>
            </a:r>
          </a:p>
          <a:p>
            <a:endParaRPr lang="ru-RU" dirty="0"/>
          </a:p>
        </p:txBody>
      </p:sp>
      <p:pic>
        <p:nvPicPr>
          <p:cNvPr id="5" name="Изображение 7" descr="skazki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5" t="6772" r="22186"/>
          <a:stretch>
            <a:fillRect/>
          </a:stretch>
        </p:blipFill>
        <p:spPr bwMode="auto">
          <a:xfrm>
            <a:off x="6999288" y="2343150"/>
            <a:ext cx="1960562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Изображение 4" descr="baby-playing-4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963" y="4738688"/>
            <a:ext cx="3006725" cy="200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Изображение 6" descr="99884807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5" y="3967163"/>
            <a:ext cx="2082800" cy="277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Изображение 3" descr="1412331041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7825" r="9924" b="7472"/>
          <a:stretch>
            <a:fillRect/>
          </a:stretch>
        </p:blipFill>
        <p:spPr bwMode="auto">
          <a:xfrm>
            <a:off x="79375" y="4579938"/>
            <a:ext cx="3198813" cy="216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ru-RU" altLang="ru-RU" sz="2800" dirty="0">
                <a:latin typeface="Arial Narrow" panose="020B0606020202030204" pitchFamily="34" charset="0"/>
                <a:cs typeface="Arial" pitchFamily="34" charset="0"/>
              </a:rPr>
              <a:t>Развитие устной речи </a:t>
            </a:r>
            <a:r>
              <a:rPr lang="ru-RU" altLang="ru-RU" sz="2800" dirty="0">
                <a:latin typeface="Arial Narrow" panose="020B0606020202030204" pitchFamily="34" charset="0"/>
                <a:cs typeface="Arial" pitchFamily="34" charset="0"/>
                <a:sym typeface="Symbol"/>
              </a:rPr>
              <a:t> профилактика возможных нарушений письменной речи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757029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ru-RU" altLang="ru-RU" sz="2800" dirty="0">
                <a:latin typeface="Arial Narrow" panose="020B0606020202030204" pitchFamily="34" charset="0"/>
                <a:cs typeface="Arial" charset="0"/>
              </a:rPr>
              <a:t>Задать вопрос учителю-логопеду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5050904" cy="5616624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altLang="ru-RU" dirty="0">
                <a:latin typeface="Arial Narrow" panose="020B0606020202030204" pitchFamily="34" charset="0"/>
                <a:cs typeface="Arial" pitchFamily="34" charset="0"/>
              </a:rPr>
              <a:t>Если Вам необходимо получить консультацию учителя-логопеда относительно вопросов развития ребёнка, Вы можете обратиться за консультацией:</a:t>
            </a:r>
          </a:p>
          <a:p>
            <a:pPr marL="0" indent="0">
              <a:buNone/>
              <a:defRPr/>
            </a:pPr>
            <a:endParaRPr lang="ru-RU" altLang="ru-RU" sz="1200" dirty="0">
              <a:latin typeface="Arial Narrow" panose="020B0606020202030204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b="1" dirty="0">
                <a:latin typeface="Arial Narrow" panose="020B0606020202030204" pitchFamily="34" charset="0"/>
                <a:cs typeface="Arial" pitchFamily="34" charset="0"/>
              </a:rPr>
              <a:t>кабинет 129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b="1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ru-RU" altLang="ru-RU" dirty="0">
                <a:latin typeface="Arial Narrow" panose="020B0606020202030204" pitchFamily="34" charset="0"/>
                <a:cs typeface="Arial" pitchFamily="34" charset="0"/>
              </a:rPr>
              <a:t>( на 1 этаже) понедельник-суббота</a:t>
            </a:r>
          </a:p>
          <a:p>
            <a:pPr marL="0" indent="0">
              <a:buNone/>
              <a:defRPr/>
            </a:pPr>
            <a:r>
              <a:rPr lang="ru-RU" altLang="ru-RU" dirty="0">
                <a:latin typeface="Arial Narrow" panose="020B0606020202030204" pitchFamily="34" charset="0"/>
                <a:cs typeface="Arial" pitchFamily="34" charset="0"/>
              </a:rPr>
              <a:t> по предварительной договоренности</a:t>
            </a:r>
          </a:p>
          <a:p>
            <a:endParaRPr lang="ru-RU" dirty="0"/>
          </a:p>
        </p:txBody>
      </p:sp>
      <p:pic>
        <p:nvPicPr>
          <p:cNvPr id="1026" name="Picture 2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196752"/>
            <a:ext cx="2448272" cy="384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78047" y="5039366"/>
            <a:ext cx="2808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 Narrow" panose="020B0606020202030204" pitchFamily="34" charset="0"/>
              </a:rPr>
              <a:t>Учителя-логопеды –Андреева Инна Робертовна, Черемисина Галина Александровна</a:t>
            </a:r>
          </a:p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736648"/>
      </p:ext>
    </p:extLst>
  </p:cSld>
  <p:clrMapOvr>
    <a:masterClrMapping/>
  </p:clrMapOvr>
  <p:transition spd="slow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/>
              <a:t>Успехов вам и вашим детям! </a:t>
            </a:r>
          </a:p>
          <a:p>
            <a:pPr algn="ctr"/>
            <a:endParaRPr lang="ru-RU" sz="6600" dirty="0"/>
          </a:p>
        </p:txBody>
      </p:sp>
      <p:pic>
        <p:nvPicPr>
          <p:cNvPr id="4" name="Рисунок 3" descr="1281009707_trulyalya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3877664"/>
            <a:ext cx="2843808" cy="301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940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404</TotalTime>
  <Words>353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Century Schoolbook</vt:lpstr>
      <vt:lpstr>Wingdings</vt:lpstr>
      <vt:lpstr>Wingdings 2</vt:lpstr>
      <vt:lpstr>Эркер</vt:lpstr>
      <vt:lpstr>Организация логопедической работы в МБОУ СОШ № 29  </vt:lpstr>
      <vt:lpstr>Федеральный закон об образовании РФ № 273-ФЗ</vt:lpstr>
      <vt:lpstr>Годовой цикл работы учителя-логопеда</vt:lpstr>
      <vt:lpstr>Логопедические занятия</vt:lpstr>
      <vt:lpstr>Воспитание правильного звукопроизношения и дикции</vt:lpstr>
      <vt:lpstr>Учёт и передвижение обучающихся</vt:lpstr>
      <vt:lpstr>Развитие устной речи  профилактика возможных нарушений письменной речи</vt:lpstr>
      <vt:lpstr>Задать вопрос учителю-логопеду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Секретарь</dc:creator>
  <cp:lastModifiedBy>On</cp:lastModifiedBy>
  <cp:revision>104</cp:revision>
  <dcterms:created xsi:type="dcterms:W3CDTF">2014-04-24T13:06:16Z</dcterms:created>
  <dcterms:modified xsi:type="dcterms:W3CDTF">2025-04-15T03:32:50Z</dcterms:modified>
</cp:coreProperties>
</file>